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rimo Bold" charset="1" panose="020B0704020202020204"/>
      <p:regular r:id="rId23"/>
    </p:embeddedFont>
    <p:embeddedFont>
      <p:font typeface="Arimo" charset="1" panose="020B0604020202020204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13" Target="../media/image70.png" Type="http://schemas.openxmlformats.org/officeDocument/2006/relationships/image"/><Relationship Id="rId14" Target="../media/image71.pn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11D6">
                <a:alpha val="100000"/>
              </a:srgbClr>
            </a:gs>
            <a:gs pos="100000">
              <a:srgbClr val="171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400" y="152400"/>
            <a:ext cx="18288000" cy="7148571"/>
          </a:xfrm>
          <a:custGeom>
            <a:avLst/>
            <a:gdLst/>
            <a:ahLst/>
            <a:cxnLst/>
            <a:rect r="r" b="b" t="t" l="l"/>
            <a:pathLst>
              <a:path h="7148571" w="18288000">
                <a:moveTo>
                  <a:pt x="0" y="0"/>
                </a:moveTo>
                <a:lnTo>
                  <a:pt x="18288000" y="0"/>
                </a:lnTo>
                <a:lnTo>
                  <a:pt x="18288000" y="7148571"/>
                </a:lnTo>
                <a:lnTo>
                  <a:pt x="0" y="7148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7148571"/>
          </a:xfrm>
          <a:custGeom>
            <a:avLst/>
            <a:gdLst/>
            <a:ahLst/>
            <a:cxnLst/>
            <a:rect r="r" b="b" t="t" l="l"/>
            <a:pathLst>
              <a:path h="7148571" w="18288000">
                <a:moveTo>
                  <a:pt x="0" y="0"/>
                </a:moveTo>
                <a:lnTo>
                  <a:pt x="18288000" y="0"/>
                </a:lnTo>
                <a:lnTo>
                  <a:pt x="18288000" y="7148571"/>
                </a:lnTo>
                <a:lnTo>
                  <a:pt x="0" y="7148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968887" y="1464470"/>
            <a:ext cx="5872162" cy="7358062"/>
          </a:xfrm>
          <a:custGeom>
            <a:avLst/>
            <a:gdLst/>
            <a:ahLst/>
            <a:cxnLst/>
            <a:rect r="r" b="b" t="t" l="l"/>
            <a:pathLst>
              <a:path h="7358062" w="5872162">
                <a:moveTo>
                  <a:pt x="5872162" y="0"/>
                </a:moveTo>
                <a:lnTo>
                  <a:pt x="0" y="0"/>
                </a:lnTo>
                <a:lnTo>
                  <a:pt x="0" y="7358062"/>
                </a:lnTo>
                <a:lnTo>
                  <a:pt x="5872162" y="7358062"/>
                </a:lnTo>
                <a:lnTo>
                  <a:pt x="5872162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3218660">
            <a:off x="631076" y="643689"/>
            <a:ext cx="8999622" cy="8999622"/>
            <a:chOff x="0" y="0"/>
            <a:chExt cx="11999496" cy="11999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99468" cy="11999468"/>
            </a:xfrm>
            <a:custGeom>
              <a:avLst/>
              <a:gdLst/>
              <a:ahLst/>
              <a:cxnLst/>
              <a:rect r="r" b="b" t="t" l="l"/>
              <a:pathLst>
                <a:path h="11999468" w="11999468">
                  <a:moveTo>
                    <a:pt x="0" y="5999734"/>
                  </a:moveTo>
                  <a:cubicBezTo>
                    <a:pt x="0" y="2686177"/>
                    <a:pt x="2686177" y="0"/>
                    <a:pt x="5999734" y="0"/>
                  </a:cubicBezTo>
                  <a:cubicBezTo>
                    <a:pt x="9313291" y="0"/>
                    <a:pt x="11999468" y="2686177"/>
                    <a:pt x="11999468" y="5999734"/>
                  </a:cubicBezTo>
                  <a:cubicBezTo>
                    <a:pt x="11999468" y="9313291"/>
                    <a:pt x="9313291" y="11999468"/>
                    <a:pt x="5999734" y="11999468"/>
                  </a:cubicBezTo>
                  <a:cubicBezTo>
                    <a:pt x="2686177" y="11999468"/>
                    <a:pt x="0" y="9313291"/>
                    <a:pt x="0" y="5999734"/>
                  </a:cubicBezTo>
                  <a:close/>
                  <a:moveTo>
                    <a:pt x="565531" y="5999734"/>
                  </a:moveTo>
                  <a:cubicBezTo>
                    <a:pt x="565531" y="9000999"/>
                    <a:pt x="2998470" y="11433938"/>
                    <a:pt x="5999734" y="11433938"/>
                  </a:cubicBezTo>
                  <a:cubicBezTo>
                    <a:pt x="9000999" y="11433938"/>
                    <a:pt x="11433937" y="9000998"/>
                    <a:pt x="11433937" y="5999734"/>
                  </a:cubicBezTo>
                  <a:cubicBezTo>
                    <a:pt x="11433937" y="2998470"/>
                    <a:pt x="9000998" y="565531"/>
                    <a:pt x="5999734" y="565531"/>
                  </a:cubicBezTo>
                  <a:cubicBezTo>
                    <a:pt x="2998470" y="565531"/>
                    <a:pt x="565531" y="2998470"/>
                    <a:pt x="565531" y="599973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798F7">
                    <a:alpha val="100000"/>
                  </a:srgbClr>
                </a:gs>
                <a:gs pos="35000">
                  <a:srgbClr val="DBCBFB">
                    <a:alpha val="21000"/>
                  </a:srgbClr>
                </a:gs>
                <a:gs pos="69000">
                  <a:srgbClr val="5111D6">
                    <a:alpha val="0"/>
                  </a:srgbClr>
                </a:gs>
                <a:gs pos="100000">
                  <a:srgbClr val="DBCBFB">
                    <a:alpha val="17000"/>
                  </a:srgbClr>
                </a:gs>
              </a:gsLst>
              <a:lin ang="8618661"/>
            </a:gradFill>
          </p:spPr>
        </p:sp>
      </p:grpSp>
      <p:grpSp>
        <p:nvGrpSpPr>
          <p:cNvPr name="Group 7" id="7"/>
          <p:cNvGrpSpPr/>
          <p:nvPr/>
        </p:nvGrpSpPr>
        <p:grpSpPr>
          <a:xfrm rot="2700000">
            <a:off x="1560330" y="1572944"/>
            <a:ext cx="7141113" cy="7141113"/>
            <a:chOff x="0" y="0"/>
            <a:chExt cx="9521484" cy="95214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21444" cy="9521444"/>
            </a:xfrm>
            <a:custGeom>
              <a:avLst/>
              <a:gdLst/>
              <a:ahLst/>
              <a:cxnLst/>
              <a:rect r="r" b="b" t="t" l="l"/>
              <a:pathLst>
                <a:path h="9521444" w="9521444">
                  <a:moveTo>
                    <a:pt x="0" y="4760722"/>
                  </a:moveTo>
                  <a:cubicBezTo>
                    <a:pt x="0" y="2131441"/>
                    <a:pt x="2131441" y="0"/>
                    <a:pt x="4760722" y="0"/>
                  </a:cubicBezTo>
                  <a:cubicBezTo>
                    <a:pt x="7390002" y="0"/>
                    <a:pt x="9521444" y="2131441"/>
                    <a:pt x="9521444" y="4760722"/>
                  </a:cubicBezTo>
                  <a:cubicBezTo>
                    <a:pt x="9521444" y="7390002"/>
                    <a:pt x="7390003" y="9521444"/>
                    <a:pt x="4760722" y="9521444"/>
                  </a:cubicBezTo>
                  <a:cubicBezTo>
                    <a:pt x="2131440" y="9521444"/>
                    <a:pt x="0" y="7390003"/>
                    <a:pt x="0" y="4760722"/>
                  </a:cubicBezTo>
                  <a:close/>
                  <a:moveTo>
                    <a:pt x="598424" y="4760722"/>
                  </a:moveTo>
                  <a:cubicBezTo>
                    <a:pt x="598424" y="7059549"/>
                    <a:pt x="2461895" y="8923020"/>
                    <a:pt x="4760722" y="8923020"/>
                  </a:cubicBezTo>
                  <a:cubicBezTo>
                    <a:pt x="7059549" y="8923020"/>
                    <a:pt x="8923020" y="7059549"/>
                    <a:pt x="8923020" y="4760722"/>
                  </a:cubicBezTo>
                  <a:cubicBezTo>
                    <a:pt x="8923020" y="2461895"/>
                    <a:pt x="7059549" y="598424"/>
                    <a:pt x="4760722" y="598424"/>
                  </a:cubicBezTo>
                  <a:cubicBezTo>
                    <a:pt x="2461895" y="598424"/>
                    <a:pt x="598424" y="2461895"/>
                    <a:pt x="598424" y="47607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798F7">
                    <a:alpha val="100000"/>
                  </a:srgbClr>
                </a:gs>
                <a:gs pos="35000">
                  <a:srgbClr val="DBCBFB">
                    <a:alpha val="21000"/>
                  </a:srgbClr>
                </a:gs>
                <a:gs pos="69000">
                  <a:srgbClr val="5111D6">
                    <a:alpha val="0"/>
                  </a:srgbClr>
                </a:gs>
                <a:gs pos="100000">
                  <a:srgbClr val="DBCBFB">
                    <a:alpha val="17000"/>
                  </a:srgbClr>
                </a:gs>
              </a:gsLst>
              <a:lin ang="270000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478730" y="2491344"/>
            <a:ext cx="5304314" cy="5304314"/>
            <a:chOff x="0" y="0"/>
            <a:chExt cx="7072418" cy="70724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72376" cy="7072376"/>
            </a:xfrm>
            <a:custGeom>
              <a:avLst/>
              <a:gdLst/>
              <a:ahLst/>
              <a:cxnLst/>
              <a:rect r="r" b="b" t="t" l="l"/>
              <a:pathLst>
                <a:path h="7072376" w="7072376">
                  <a:moveTo>
                    <a:pt x="0" y="3536188"/>
                  </a:moveTo>
                  <a:cubicBezTo>
                    <a:pt x="0" y="1583182"/>
                    <a:pt x="1583182" y="0"/>
                    <a:pt x="3536188" y="0"/>
                  </a:cubicBezTo>
                  <a:cubicBezTo>
                    <a:pt x="5489194" y="0"/>
                    <a:pt x="7072376" y="1583182"/>
                    <a:pt x="7072376" y="3536188"/>
                  </a:cubicBezTo>
                  <a:cubicBezTo>
                    <a:pt x="7072376" y="5489194"/>
                    <a:pt x="5489194" y="7072376"/>
                    <a:pt x="3536188" y="7072376"/>
                  </a:cubicBezTo>
                  <a:cubicBezTo>
                    <a:pt x="1583182" y="7072376"/>
                    <a:pt x="0" y="5489194"/>
                    <a:pt x="0" y="3536188"/>
                  </a:cubicBezTo>
                  <a:close/>
                  <a:moveTo>
                    <a:pt x="597535" y="3536188"/>
                  </a:moveTo>
                  <a:cubicBezTo>
                    <a:pt x="597535" y="5159248"/>
                    <a:pt x="1913255" y="6474968"/>
                    <a:pt x="3536315" y="6474968"/>
                  </a:cubicBezTo>
                  <a:cubicBezTo>
                    <a:pt x="5159375" y="6474968"/>
                    <a:pt x="6475095" y="5159248"/>
                    <a:pt x="6475095" y="3536188"/>
                  </a:cubicBezTo>
                  <a:cubicBezTo>
                    <a:pt x="6475095" y="1913128"/>
                    <a:pt x="5159375" y="597408"/>
                    <a:pt x="3536315" y="597408"/>
                  </a:cubicBezTo>
                  <a:cubicBezTo>
                    <a:pt x="1913255" y="597408"/>
                    <a:pt x="597535" y="1913128"/>
                    <a:pt x="597535" y="353618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798F7">
                    <a:alpha val="100000"/>
                  </a:srgbClr>
                </a:gs>
                <a:gs pos="35000">
                  <a:srgbClr val="DBCBFB">
                    <a:alpha val="21000"/>
                  </a:srgbClr>
                </a:gs>
                <a:gs pos="69000">
                  <a:srgbClr val="5111D6">
                    <a:alpha val="0"/>
                  </a:srgbClr>
                </a:gs>
                <a:gs pos="100000">
                  <a:srgbClr val="DBCBFB">
                    <a:alpha val="17000"/>
                  </a:srgbClr>
                </a:gs>
              </a:gsLst>
              <a:lin ang="5400000"/>
            </a:gra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783643" y="2397165"/>
            <a:ext cx="5995218" cy="7889835"/>
          </a:xfrm>
          <a:custGeom>
            <a:avLst/>
            <a:gdLst/>
            <a:ahLst/>
            <a:cxnLst/>
            <a:rect r="r" b="b" t="t" l="l"/>
            <a:pathLst>
              <a:path h="7889835" w="5995218">
                <a:moveTo>
                  <a:pt x="0" y="0"/>
                </a:moveTo>
                <a:lnTo>
                  <a:pt x="5995217" y="0"/>
                </a:lnTo>
                <a:lnTo>
                  <a:pt x="5995217" y="7889835"/>
                </a:lnTo>
                <a:lnTo>
                  <a:pt x="0" y="788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" t="0" r="-1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95116" y="7573482"/>
            <a:ext cx="2392884" cy="2713518"/>
          </a:xfrm>
          <a:custGeom>
            <a:avLst/>
            <a:gdLst/>
            <a:ahLst/>
            <a:cxnLst/>
            <a:rect r="r" b="b" t="t" l="l"/>
            <a:pathLst>
              <a:path h="2713518" w="2392884">
                <a:moveTo>
                  <a:pt x="0" y="0"/>
                </a:moveTo>
                <a:lnTo>
                  <a:pt x="2392884" y="0"/>
                </a:lnTo>
                <a:lnTo>
                  <a:pt x="2392884" y="2713518"/>
                </a:lnTo>
                <a:lnTo>
                  <a:pt x="0" y="2713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" t="0" r="-1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36672" y="423081"/>
            <a:ext cx="210857" cy="2725713"/>
          </a:xfrm>
          <a:custGeom>
            <a:avLst/>
            <a:gdLst/>
            <a:ahLst/>
            <a:cxnLst/>
            <a:rect r="r" b="b" t="t" l="l"/>
            <a:pathLst>
              <a:path h="2725713" w="210857">
                <a:moveTo>
                  <a:pt x="0" y="0"/>
                </a:moveTo>
                <a:lnTo>
                  <a:pt x="210856" y="0"/>
                </a:lnTo>
                <a:lnTo>
                  <a:pt x="210856" y="2725713"/>
                </a:lnTo>
                <a:lnTo>
                  <a:pt x="0" y="2725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4" r="0" b="-114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155725" y="4144890"/>
            <a:ext cx="1428750" cy="1428750"/>
            <a:chOff x="0" y="0"/>
            <a:chExt cx="1905000" cy="1905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8100" y="3810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914400"/>
                  </a:moveTo>
                  <a:cubicBezTo>
                    <a:pt x="0" y="409448"/>
                    <a:pt x="409448" y="0"/>
                    <a:pt x="914400" y="0"/>
                  </a:cubicBezTo>
                  <a:cubicBezTo>
                    <a:pt x="1419352" y="0"/>
                    <a:pt x="1828800" y="409448"/>
                    <a:pt x="1828800" y="914400"/>
                  </a:cubicBezTo>
                  <a:cubicBezTo>
                    <a:pt x="1828800" y="1419352"/>
                    <a:pt x="1419352" y="1828800"/>
                    <a:pt x="914400" y="1828800"/>
                  </a:cubicBezTo>
                  <a:cubicBezTo>
                    <a:pt x="409448" y="1828800"/>
                    <a:pt x="0" y="1419352"/>
                    <a:pt x="0" y="914400"/>
                  </a:cubicBez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05000" cy="1905000"/>
            </a:xfrm>
            <a:custGeom>
              <a:avLst/>
              <a:gdLst/>
              <a:ahLst/>
              <a:cxnLst/>
              <a:rect r="r" b="b" t="t" l="l"/>
              <a:pathLst>
                <a:path h="1905000" w="1905000">
                  <a:moveTo>
                    <a:pt x="0" y="952500"/>
                  </a:moveTo>
                  <a:cubicBezTo>
                    <a:pt x="0" y="426466"/>
                    <a:pt x="426466" y="0"/>
                    <a:pt x="952500" y="0"/>
                  </a:cubicBezTo>
                  <a:lnTo>
                    <a:pt x="952500" y="38100"/>
                  </a:lnTo>
                  <a:lnTo>
                    <a:pt x="952500" y="0"/>
                  </a:lnTo>
                  <a:cubicBezTo>
                    <a:pt x="1478534" y="0"/>
                    <a:pt x="1905000" y="426466"/>
                    <a:pt x="1905000" y="952500"/>
                  </a:cubicBezTo>
                  <a:lnTo>
                    <a:pt x="1866900" y="952500"/>
                  </a:lnTo>
                  <a:lnTo>
                    <a:pt x="1905000" y="952500"/>
                  </a:lnTo>
                  <a:cubicBezTo>
                    <a:pt x="1905000" y="1478534"/>
                    <a:pt x="1478534" y="1905000"/>
                    <a:pt x="952500" y="1905000"/>
                  </a:cubicBezTo>
                  <a:lnTo>
                    <a:pt x="952500" y="1866900"/>
                  </a:lnTo>
                  <a:lnTo>
                    <a:pt x="952500" y="1905000"/>
                  </a:lnTo>
                  <a:cubicBezTo>
                    <a:pt x="426466" y="1905000"/>
                    <a:pt x="0" y="1478534"/>
                    <a:pt x="0" y="952500"/>
                  </a:cubicBezTo>
                  <a:lnTo>
                    <a:pt x="38100" y="952500"/>
                  </a:lnTo>
                  <a:lnTo>
                    <a:pt x="76200" y="952500"/>
                  </a:lnTo>
                  <a:lnTo>
                    <a:pt x="38100" y="952500"/>
                  </a:lnTo>
                  <a:lnTo>
                    <a:pt x="0" y="952500"/>
                  </a:lnTo>
                  <a:moveTo>
                    <a:pt x="76200" y="952500"/>
                  </a:moveTo>
                  <a:cubicBezTo>
                    <a:pt x="76200" y="973582"/>
                    <a:pt x="59182" y="990600"/>
                    <a:pt x="38100" y="990600"/>
                  </a:cubicBezTo>
                  <a:cubicBezTo>
                    <a:pt x="17018" y="990600"/>
                    <a:pt x="0" y="973582"/>
                    <a:pt x="0" y="952500"/>
                  </a:cubicBezTo>
                  <a:cubicBezTo>
                    <a:pt x="0" y="931418"/>
                    <a:pt x="17018" y="914400"/>
                    <a:pt x="38100" y="914400"/>
                  </a:cubicBezTo>
                  <a:cubicBezTo>
                    <a:pt x="59182" y="914400"/>
                    <a:pt x="76200" y="931418"/>
                    <a:pt x="76200" y="952500"/>
                  </a:cubicBezTo>
                  <a:cubicBezTo>
                    <a:pt x="76200" y="1436497"/>
                    <a:pt x="468503" y="1828800"/>
                    <a:pt x="952500" y="1828800"/>
                  </a:cubicBezTo>
                  <a:cubicBezTo>
                    <a:pt x="1436497" y="1828800"/>
                    <a:pt x="1828800" y="1436497"/>
                    <a:pt x="1828800" y="952500"/>
                  </a:cubicBezTo>
                  <a:cubicBezTo>
                    <a:pt x="1828800" y="468503"/>
                    <a:pt x="1436497" y="76200"/>
                    <a:pt x="952500" y="76200"/>
                  </a:cubicBezTo>
                  <a:lnTo>
                    <a:pt x="952500" y="38100"/>
                  </a:lnTo>
                  <a:lnTo>
                    <a:pt x="952500" y="76200"/>
                  </a:lnTo>
                  <a:cubicBezTo>
                    <a:pt x="468503" y="76200"/>
                    <a:pt x="76200" y="468503"/>
                    <a:pt x="76200" y="952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391205" y="1544088"/>
            <a:ext cx="1428750" cy="1428750"/>
            <a:chOff x="0" y="0"/>
            <a:chExt cx="1905000" cy="1905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8100" y="3810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914400"/>
                  </a:moveTo>
                  <a:cubicBezTo>
                    <a:pt x="0" y="409448"/>
                    <a:pt x="409448" y="0"/>
                    <a:pt x="914400" y="0"/>
                  </a:cubicBezTo>
                  <a:cubicBezTo>
                    <a:pt x="1419352" y="0"/>
                    <a:pt x="1828800" y="409448"/>
                    <a:pt x="1828800" y="914400"/>
                  </a:cubicBezTo>
                  <a:cubicBezTo>
                    <a:pt x="1828800" y="1419352"/>
                    <a:pt x="1419352" y="1828800"/>
                    <a:pt x="914400" y="1828800"/>
                  </a:cubicBezTo>
                  <a:cubicBezTo>
                    <a:pt x="409448" y="1828800"/>
                    <a:pt x="0" y="1419352"/>
                    <a:pt x="0" y="914400"/>
                  </a:cubicBez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05000" cy="1905000"/>
            </a:xfrm>
            <a:custGeom>
              <a:avLst/>
              <a:gdLst/>
              <a:ahLst/>
              <a:cxnLst/>
              <a:rect r="r" b="b" t="t" l="l"/>
              <a:pathLst>
                <a:path h="1905000" w="1905000">
                  <a:moveTo>
                    <a:pt x="0" y="952500"/>
                  </a:moveTo>
                  <a:cubicBezTo>
                    <a:pt x="0" y="426466"/>
                    <a:pt x="426466" y="0"/>
                    <a:pt x="952500" y="0"/>
                  </a:cubicBezTo>
                  <a:lnTo>
                    <a:pt x="952500" y="38100"/>
                  </a:lnTo>
                  <a:lnTo>
                    <a:pt x="952500" y="0"/>
                  </a:lnTo>
                  <a:cubicBezTo>
                    <a:pt x="1478534" y="0"/>
                    <a:pt x="1905000" y="426466"/>
                    <a:pt x="1905000" y="952500"/>
                  </a:cubicBezTo>
                  <a:lnTo>
                    <a:pt x="1866900" y="952500"/>
                  </a:lnTo>
                  <a:lnTo>
                    <a:pt x="1905000" y="952500"/>
                  </a:lnTo>
                  <a:cubicBezTo>
                    <a:pt x="1905000" y="1478534"/>
                    <a:pt x="1478534" y="1905000"/>
                    <a:pt x="952500" y="1905000"/>
                  </a:cubicBezTo>
                  <a:lnTo>
                    <a:pt x="952500" y="1866900"/>
                  </a:lnTo>
                  <a:lnTo>
                    <a:pt x="952500" y="1905000"/>
                  </a:lnTo>
                  <a:cubicBezTo>
                    <a:pt x="426466" y="1905000"/>
                    <a:pt x="0" y="1478534"/>
                    <a:pt x="0" y="952500"/>
                  </a:cubicBezTo>
                  <a:lnTo>
                    <a:pt x="38100" y="952500"/>
                  </a:lnTo>
                  <a:lnTo>
                    <a:pt x="76200" y="952500"/>
                  </a:lnTo>
                  <a:lnTo>
                    <a:pt x="38100" y="952500"/>
                  </a:lnTo>
                  <a:lnTo>
                    <a:pt x="0" y="952500"/>
                  </a:lnTo>
                  <a:moveTo>
                    <a:pt x="76200" y="952500"/>
                  </a:moveTo>
                  <a:cubicBezTo>
                    <a:pt x="76200" y="973582"/>
                    <a:pt x="59182" y="990600"/>
                    <a:pt x="38100" y="990600"/>
                  </a:cubicBezTo>
                  <a:cubicBezTo>
                    <a:pt x="17018" y="990600"/>
                    <a:pt x="0" y="973582"/>
                    <a:pt x="0" y="952500"/>
                  </a:cubicBezTo>
                  <a:cubicBezTo>
                    <a:pt x="0" y="931418"/>
                    <a:pt x="17018" y="914400"/>
                    <a:pt x="38100" y="914400"/>
                  </a:cubicBezTo>
                  <a:cubicBezTo>
                    <a:pt x="59182" y="914400"/>
                    <a:pt x="76200" y="931418"/>
                    <a:pt x="76200" y="952500"/>
                  </a:cubicBezTo>
                  <a:cubicBezTo>
                    <a:pt x="76200" y="1436497"/>
                    <a:pt x="468503" y="1828800"/>
                    <a:pt x="952500" y="1828800"/>
                  </a:cubicBezTo>
                  <a:cubicBezTo>
                    <a:pt x="1436497" y="1828800"/>
                    <a:pt x="1828800" y="1436497"/>
                    <a:pt x="1828800" y="952500"/>
                  </a:cubicBezTo>
                  <a:cubicBezTo>
                    <a:pt x="1828800" y="468503"/>
                    <a:pt x="1436497" y="76200"/>
                    <a:pt x="952500" y="76200"/>
                  </a:cubicBezTo>
                  <a:lnTo>
                    <a:pt x="952500" y="38100"/>
                  </a:lnTo>
                  <a:lnTo>
                    <a:pt x="952500" y="76200"/>
                  </a:lnTo>
                  <a:cubicBezTo>
                    <a:pt x="468503" y="76200"/>
                    <a:pt x="76200" y="468503"/>
                    <a:pt x="76200" y="952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667466" y="1544088"/>
            <a:ext cx="1428750" cy="1428750"/>
            <a:chOff x="0" y="0"/>
            <a:chExt cx="1905000" cy="1905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8100" y="3810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914400"/>
                  </a:moveTo>
                  <a:cubicBezTo>
                    <a:pt x="0" y="409448"/>
                    <a:pt x="409448" y="0"/>
                    <a:pt x="914400" y="0"/>
                  </a:cubicBezTo>
                  <a:cubicBezTo>
                    <a:pt x="1419352" y="0"/>
                    <a:pt x="1828800" y="409448"/>
                    <a:pt x="1828800" y="914400"/>
                  </a:cubicBezTo>
                  <a:cubicBezTo>
                    <a:pt x="1828800" y="1419352"/>
                    <a:pt x="1419352" y="1828800"/>
                    <a:pt x="914400" y="1828800"/>
                  </a:cubicBezTo>
                  <a:cubicBezTo>
                    <a:pt x="409448" y="1828800"/>
                    <a:pt x="0" y="1419352"/>
                    <a:pt x="0" y="914400"/>
                  </a:cubicBez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05000" cy="1905000"/>
            </a:xfrm>
            <a:custGeom>
              <a:avLst/>
              <a:gdLst/>
              <a:ahLst/>
              <a:cxnLst/>
              <a:rect r="r" b="b" t="t" l="l"/>
              <a:pathLst>
                <a:path h="1905000" w="1905000">
                  <a:moveTo>
                    <a:pt x="0" y="952500"/>
                  </a:moveTo>
                  <a:cubicBezTo>
                    <a:pt x="0" y="426466"/>
                    <a:pt x="426466" y="0"/>
                    <a:pt x="952500" y="0"/>
                  </a:cubicBezTo>
                  <a:lnTo>
                    <a:pt x="952500" y="38100"/>
                  </a:lnTo>
                  <a:lnTo>
                    <a:pt x="952500" y="0"/>
                  </a:lnTo>
                  <a:cubicBezTo>
                    <a:pt x="1478534" y="0"/>
                    <a:pt x="1905000" y="426466"/>
                    <a:pt x="1905000" y="952500"/>
                  </a:cubicBezTo>
                  <a:lnTo>
                    <a:pt x="1866900" y="952500"/>
                  </a:lnTo>
                  <a:lnTo>
                    <a:pt x="1905000" y="952500"/>
                  </a:lnTo>
                  <a:cubicBezTo>
                    <a:pt x="1905000" y="1478534"/>
                    <a:pt x="1478534" y="1905000"/>
                    <a:pt x="952500" y="1905000"/>
                  </a:cubicBezTo>
                  <a:lnTo>
                    <a:pt x="952500" y="1866900"/>
                  </a:lnTo>
                  <a:lnTo>
                    <a:pt x="952500" y="1905000"/>
                  </a:lnTo>
                  <a:cubicBezTo>
                    <a:pt x="426466" y="1905000"/>
                    <a:pt x="0" y="1478534"/>
                    <a:pt x="0" y="952500"/>
                  </a:cubicBezTo>
                  <a:lnTo>
                    <a:pt x="38100" y="952500"/>
                  </a:lnTo>
                  <a:lnTo>
                    <a:pt x="76200" y="952500"/>
                  </a:lnTo>
                  <a:lnTo>
                    <a:pt x="38100" y="952500"/>
                  </a:lnTo>
                  <a:lnTo>
                    <a:pt x="0" y="952500"/>
                  </a:lnTo>
                  <a:moveTo>
                    <a:pt x="76200" y="952500"/>
                  </a:moveTo>
                  <a:cubicBezTo>
                    <a:pt x="76200" y="973582"/>
                    <a:pt x="59182" y="990600"/>
                    <a:pt x="38100" y="990600"/>
                  </a:cubicBezTo>
                  <a:cubicBezTo>
                    <a:pt x="17018" y="990600"/>
                    <a:pt x="0" y="973582"/>
                    <a:pt x="0" y="952500"/>
                  </a:cubicBezTo>
                  <a:cubicBezTo>
                    <a:pt x="0" y="931418"/>
                    <a:pt x="17018" y="914400"/>
                    <a:pt x="38100" y="914400"/>
                  </a:cubicBezTo>
                  <a:cubicBezTo>
                    <a:pt x="59182" y="914400"/>
                    <a:pt x="76200" y="931418"/>
                    <a:pt x="76200" y="952500"/>
                  </a:cubicBezTo>
                  <a:cubicBezTo>
                    <a:pt x="76200" y="1436497"/>
                    <a:pt x="468503" y="1828800"/>
                    <a:pt x="952500" y="1828800"/>
                  </a:cubicBezTo>
                  <a:cubicBezTo>
                    <a:pt x="1436497" y="1828800"/>
                    <a:pt x="1828800" y="1436497"/>
                    <a:pt x="1828800" y="952500"/>
                  </a:cubicBezTo>
                  <a:cubicBezTo>
                    <a:pt x="1828800" y="468503"/>
                    <a:pt x="1436497" y="76200"/>
                    <a:pt x="952500" y="76200"/>
                  </a:cubicBezTo>
                  <a:lnTo>
                    <a:pt x="952500" y="38100"/>
                  </a:lnTo>
                  <a:lnTo>
                    <a:pt x="952500" y="76200"/>
                  </a:lnTo>
                  <a:cubicBezTo>
                    <a:pt x="468503" y="76200"/>
                    <a:pt x="76200" y="468503"/>
                    <a:pt x="76200" y="952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03260" y="4144890"/>
            <a:ext cx="1428750" cy="1428750"/>
            <a:chOff x="0" y="0"/>
            <a:chExt cx="1905000" cy="1905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8100" y="3810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914400"/>
                  </a:moveTo>
                  <a:cubicBezTo>
                    <a:pt x="0" y="409448"/>
                    <a:pt x="409448" y="0"/>
                    <a:pt x="914400" y="0"/>
                  </a:cubicBezTo>
                  <a:cubicBezTo>
                    <a:pt x="1419352" y="0"/>
                    <a:pt x="1828800" y="409448"/>
                    <a:pt x="1828800" y="914400"/>
                  </a:cubicBezTo>
                  <a:cubicBezTo>
                    <a:pt x="1828800" y="1419352"/>
                    <a:pt x="1419352" y="1828800"/>
                    <a:pt x="914400" y="1828800"/>
                  </a:cubicBezTo>
                  <a:cubicBezTo>
                    <a:pt x="409448" y="1828800"/>
                    <a:pt x="0" y="1419352"/>
                    <a:pt x="0" y="914400"/>
                  </a:cubicBez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05000" cy="1905000"/>
            </a:xfrm>
            <a:custGeom>
              <a:avLst/>
              <a:gdLst/>
              <a:ahLst/>
              <a:cxnLst/>
              <a:rect r="r" b="b" t="t" l="l"/>
              <a:pathLst>
                <a:path h="1905000" w="1905000">
                  <a:moveTo>
                    <a:pt x="0" y="952500"/>
                  </a:moveTo>
                  <a:cubicBezTo>
                    <a:pt x="0" y="426466"/>
                    <a:pt x="426466" y="0"/>
                    <a:pt x="952500" y="0"/>
                  </a:cubicBezTo>
                  <a:lnTo>
                    <a:pt x="952500" y="38100"/>
                  </a:lnTo>
                  <a:lnTo>
                    <a:pt x="952500" y="0"/>
                  </a:lnTo>
                  <a:cubicBezTo>
                    <a:pt x="1478534" y="0"/>
                    <a:pt x="1905000" y="426466"/>
                    <a:pt x="1905000" y="952500"/>
                  </a:cubicBezTo>
                  <a:lnTo>
                    <a:pt x="1866900" y="952500"/>
                  </a:lnTo>
                  <a:lnTo>
                    <a:pt x="1905000" y="952500"/>
                  </a:lnTo>
                  <a:cubicBezTo>
                    <a:pt x="1905000" y="1478534"/>
                    <a:pt x="1478534" y="1905000"/>
                    <a:pt x="952500" y="1905000"/>
                  </a:cubicBezTo>
                  <a:lnTo>
                    <a:pt x="952500" y="1866900"/>
                  </a:lnTo>
                  <a:lnTo>
                    <a:pt x="952500" y="1905000"/>
                  </a:lnTo>
                  <a:cubicBezTo>
                    <a:pt x="426466" y="1905000"/>
                    <a:pt x="0" y="1478534"/>
                    <a:pt x="0" y="952500"/>
                  </a:cubicBezTo>
                  <a:lnTo>
                    <a:pt x="38100" y="952500"/>
                  </a:lnTo>
                  <a:lnTo>
                    <a:pt x="76200" y="952500"/>
                  </a:lnTo>
                  <a:lnTo>
                    <a:pt x="38100" y="952500"/>
                  </a:lnTo>
                  <a:lnTo>
                    <a:pt x="0" y="952500"/>
                  </a:lnTo>
                  <a:moveTo>
                    <a:pt x="76200" y="952500"/>
                  </a:moveTo>
                  <a:cubicBezTo>
                    <a:pt x="76200" y="973582"/>
                    <a:pt x="59182" y="990600"/>
                    <a:pt x="38100" y="990600"/>
                  </a:cubicBezTo>
                  <a:cubicBezTo>
                    <a:pt x="17018" y="990600"/>
                    <a:pt x="0" y="973582"/>
                    <a:pt x="0" y="952500"/>
                  </a:cubicBezTo>
                  <a:cubicBezTo>
                    <a:pt x="0" y="931418"/>
                    <a:pt x="17018" y="914400"/>
                    <a:pt x="38100" y="914400"/>
                  </a:cubicBezTo>
                  <a:cubicBezTo>
                    <a:pt x="59182" y="914400"/>
                    <a:pt x="76200" y="931418"/>
                    <a:pt x="76200" y="952500"/>
                  </a:cubicBezTo>
                  <a:cubicBezTo>
                    <a:pt x="76200" y="1436497"/>
                    <a:pt x="468503" y="1828800"/>
                    <a:pt x="952500" y="1828800"/>
                  </a:cubicBezTo>
                  <a:cubicBezTo>
                    <a:pt x="1436497" y="1828800"/>
                    <a:pt x="1828800" y="1436497"/>
                    <a:pt x="1828800" y="952500"/>
                  </a:cubicBezTo>
                  <a:cubicBezTo>
                    <a:pt x="1828800" y="468503"/>
                    <a:pt x="1436497" y="76200"/>
                    <a:pt x="952500" y="76200"/>
                  </a:cubicBezTo>
                  <a:lnTo>
                    <a:pt x="952500" y="38100"/>
                  </a:lnTo>
                  <a:lnTo>
                    <a:pt x="952500" y="76200"/>
                  </a:lnTo>
                  <a:cubicBezTo>
                    <a:pt x="468503" y="76200"/>
                    <a:pt x="76200" y="468503"/>
                    <a:pt x="76200" y="952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4704015" y="309420"/>
            <a:ext cx="1428750" cy="1428750"/>
            <a:chOff x="0" y="0"/>
            <a:chExt cx="1905000" cy="1905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38100" y="3810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914400"/>
                  </a:moveTo>
                  <a:cubicBezTo>
                    <a:pt x="0" y="409448"/>
                    <a:pt x="409448" y="0"/>
                    <a:pt x="914400" y="0"/>
                  </a:cubicBezTo>
                  <a:cubicBezTo>
                    <a:pt x="1419352" y="0"/>
                    <a:pt x="1828800" y="409448"/>
                    <a:pt x="1828800" y="914400"/>
                  </a:cubicBezTo>
                  <a:cubicBezTo>
                    <a:pt x="1828800" y="1419352"/>
                    <a:pt x="1419352" y="1828800"/>
                    <a:pt x="914400" y="1828800"/>
                  </a:cubicBezTo>
                  <a:cubicBezTo>
                    <a:pt x="409448" y="1828800"/>
                    <a:pt x="0" y="1419352"/>
                    <a:pt x="0" y="914400"/>
                  </a:cubicBez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05000" cy="1905000"/>
            </a:xfrm>
            <a:custGeom>
              <a:avLst/>
              <a:gdLst/>
              <a:ahLst/>
              <a:cxnLst/>
              <a:rect r="r" b="b" t="t" l="l"/>
              <a:pathLst>
                <a:path h="1905000" w="1905000">
                  <a:moveTo>
                    <a:pt x="0" y="952500"/>
                  </a:moveTo>
                  <a:cubicBezTo>
                    <a:pt x="0" y="426466"/>
                    <a:pt x="426466" y="0"/>
                    <a:pt x="952500" y="0"/>
                  </a:cubicBezTo>
                  <a:lnTo>
                    <a:pt x="952500" y="38100"/>
                  </a:lnTo>
                  <a:lnTo>
                    <a:pt x="952500" y="0"/>
                  </a:lnTo>
                  <a:cubicBezTo>
                    <a:pt x="1478534" y="0"/>
                    <a:pt x="1905000" y="426466"/>
                    <a:pt x="1905000" y="952500"/>
                  </a:cubicBezTo>
                  <a:lnTo>
                    <a:pt x="1866900" y="952500"/>
                  </a:lnTo>
                  <a:lnTo>
                    <a:pt x="1905000" y="952500"/>
                  </a:lnTo>
                  <a:cubicBezTo>
                    <a:pt x="1905000" y="1478534"/>
                    <a:pt x="1478534" y="1905000"/>
                    <a:pt x="952500" y="1905000"/>
                  </a:cubicBezTo>
                  <a:lnTo>
                    <a:pt x="952500" y="1866900"/>
                  </a:lnTo>
                  <a:lnTo>
                    <a:pt x="952500" y="1905000"/>
                  </a:lnTo>
                  <a:cubicBezTo>
                    <a:pt x="426466" y="1905000"/>
                    <a:pt x="0" y="1478534"/>
                    <a:pt x="0" y="952500"/>
                  </a:cubicBezTo>
                  <a:lnTo>
                    <a:pt x="38100" y="952500"/>
                  </a:lnTo>
                  <a:lnTo>
                    <a:pt x="76200" y="952500"/>
                  </a:lnTo>
                  <a:lnTo>
                    <a:pt x="38100" y="952500"/>
                  </a:lnTo>
                  <a:lnTo>
                    <a:pt x="0" y="952500"/>
                  </a:lnTo>
                  <a:moveTo>
                    <a:pt x="76200" y="952500"/>
                  </a:moveTo>
                  <a:cubicBezTo>
                    <a:pt x="76200" y="973582"/>
                    <a:pt x="59182" y="990600"/>
                    <a:pt x="38100" y="990600"/>
                  </a:cubicBezTo>
                  <a:cubicBezTo>
                    <a:pt x="17018" y="990600"/>
                    <a:pt x="0" y="973582"/>
                    <a:pt x="0" y="952500"/>
                  </a:cubicBezTo>
                  <a:cubicBezTo>
                    <a:pt x="0" y="931418"/>
                    <a:pt x="17018" y="914400"/>
                    <a:pt x="38100" y="914400"/>
                  </a:cubicBezTo>
                  <a:cubicBezTo>
                    <a:pt x="59182" y="914400"/>
                    <a:pt x="76200" y="931418"/>
                    <a:pt x="76200" y="952500"/>
                  </a:cubicBezTo>
                  <a:cubicBezTo>
                    <a:pt x="76200" y="1436497"/>
                    <a:pt x="468503" y="1828800"/>
                    <a:pt x="952500" y="1828800"/>
                  </a:cubicBezTo>
                  <a:cubicBezTo>
                    <a:pt x="1436497" y="1828800"/>
                    <a:pt x="1828800" y="1436497"/>
                    <a:pt x="1828800" y="952500"/>
                  </a:cubicBezTo>
                  <a:cubicBezTo>
                    <a:pt x="1828800" y="468503"/>
                    <a:pt x="1436497" y="76200"/>
                    <a:pt x="952500" y="76200"/>
                  </a:cubicBezTo>
                  <a:lnTo>
                    <a:pt x="952500" y="38100"/>
                  </a:lnTo>
                  <a:lnTo>
                    <a:pt x="952500" y="76200"/>
                  </a:lnTo>
                  <a:cubicBezTo>
                    <a:pt x="468503" y="76200"/>
                    <a:pt x="76200" y="468503"/>
                    <a:pt x="76200" y="952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945387" y="4487018"/>
            <a:ext cx="744495" cy="744495"/>
          </a:xfrm>
          <a:custGeom>
            <a:avLst/>
            <a:gdLst/>
            <a:ahLst/>
            <a:cxnLst/>
            <a:rect r="r" b="b" t="t" l="l"/>
            <a:pathLst>
              <a:path h="744495" w="744495">
                <a:moveTo>
                  <a:pt x="0" y="0"/>
                </a:moveTo>
                <a:lnTo>
                  <a:pt x="744495" y="0"/>
                </a:lnTo>
                <a:lnTo>
                  <a:pt x="744495" y="744494"/>
                </a:lnTo>
                <a:lnTo>
                  <a:pt x="0" y="744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987755" y="1864377"/>
            <a:ext cx="788172" cy="788172"/>
          </a:xfrm>
          <a:custGeom>
            <a:avLst/>
            <a:gdLst/>
            <a:ahLst/>
            <a:cxnLst/>
            <a:rect r="r" b="b" t="t" l="l"/>
            <a:pathLst>
              <a:path h="788172" w="788172">
                <a:moveTo>
                  <a:pt x="0" y="0"/>
                </a:moveTo>
                <a:lnTo>
                  <a:pt x="788172" y="0"/>
                </a:lnTo>
                <a:lnTo>
                  <a:pt x="788172" y="788172"/>
                </a:lnTo>
                <a:lnTo>
                  <a:pt x="0" y="7881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999372" y="604777"/>
            <a:ext cx="838035" cy="838035"/>
          </a:xfrm>
          <a:custGeom>
            <a:avLst/>
            <a:gdLst/>
            <a:ahLst/>
            <a:cxnLst/>
            <a:rect r="r" b="b" t="t" l="l"/>
            <a:pathLst>
              <a:path h="838035" w="838035">
                <a:moveTo>
                  <a:pt x="0" y="0"/>
                </a:moveTo>
                <a:lnTo>
                  <a:pt x="838035" y="0"/>
                </a:lnTo>
                <a:lnTo>
                  <a:pt x="838035" y="838035"/>
                </a:lnTo>
                <a:lnTo>
                  <a:pt x="0" y="8380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766907" y="1919790"/>
            <a:ext cx="677346" cy="677346"/>
          </a:xfrm>
          <a:custGeom>
            <a:avLst/>
            <a:gdLst/>
            <a:ahLst/>
            <a:cxnLst/>
            <a:rect r="r" b="b" t="t" l="l"/>
            <a:pathLst>
              <a:path h="677346" w="677346">
                <a:moveTo>
                  <a:pt x="0" y="0"/>
                </a:moveTo>
                <a:lnTo>
                  <a:pt x="677346" y="0"/>
                </a:lnTo>
                <a:lnTo>
                  <a:pt x="677346" y="677346"/>
                </a:lnTo>
                <a:lnTo>
                  <a:pt x="0" y="677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505512" y="4494676"/>
            <a:ext cx="729177" cy="729177"/>
          </a:xfrm>
          <a:custGeom>
            <a:avLst/>
            <a:gdLst/>
            <a:ahLst/>
            <a:cxnLst/>
            <a:rect r="r" b="b" t="t" l="l"/>
            <a:pathLst>
              <a:path h="729177" w="729177">
                <a:moveTo>
                  <a:pt x="0" y="0"/>
                </a:moveTo>
                <a:lnTo>
                  <a:pt x="729176" y="0"/>
                </a:lnTo>
                <a:lnTo>
                  <a:pt x="729176" y="729178"/>
                </a:lnTo>
                <a:lnTo>
                  <a:pt x="0" y="7291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82449" y="7151571"/>
            <a:ext cx="210856" cy="2725713"/>
          </a:xfrm>
          <a:custGeom>
            <a:avLst/>
            <a:gdLst/>
            <a:ahLst/>
            <a:cxnLst/>
            <a:rect r="r" b="b" t="t" l="l"/>
            <a:pathLst>
              <a:path h="2725713" w="210856">
                <a:moveTo>
                  <a:pt x="0" y="0"/>
                </a:moveTo>
                <a:lnTo>
                  <a:pt x="210857" y="0"/>
                </a:lnTo>
                <a:lnTo>
                  <a:pt x="210857" y="2725713"/>
                </a:lnTo>
                <a:lnTo>
                  <a:pt x="0" y="2725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4" r="0" b="-114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523120" y="9496392"/>
            <a:ext cx="2458285" cy="514285"/>
          </a:xfrm>
          <a:custGeom>
            <a:avLst/>
            <a:gdLst/>
            <a:ahLst/>
            <a:cxnLst/>
            <a:rect r="r" b="b" t="t" l="l"/>
            <a:pathLst>
              <a:path h="514285" w="2458285">
                <a:moveTo>
                  <a:pt x="0" y="0"/>
                </a:moveTo>
                <a:lnTo>
                  <a:pt x="2458285" y="0"/>
                </a:lnTo>
                <a:lnTo>
                  <a:pt x="2458285" y="514286"/>
                </a:lnTo>
                <a:lnTo>
                  <a:pt x="0" y="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6" t="0" r="-246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585876" y="3967540"/>
            <a:ext cx="7061652" cy="1800493"/>
            <a:chOff x="0" y="0"/>
            <a:chExt cx="9415536" cy="24006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415536" cy="2400658"/>
            </a:xfrm>
            <a:custGeom>
              <a:avLst/>
              <a:gdLst/>
              <a:ahLst/>
              <a:cxnLst/>
              <a:rect r="r" b="b" t="t" l="l"/>
              <a:pathLst>
                <a:path h="2400658" w="9415536">
                  <a:moveTo>
                    <a:pt x="0" y="0"/>
                  </a:moveTo>
                  <a:lnTo>
                    <a:pt x="9415536" y="0"/>
                  </a:lnTo>
                  <a:lnTo>
                    <a:pt x="9415536" y="2400658"/>
                  </a:lnTo>
                  <a:lnTo>
                    <a:pt x="0" y="24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9415536" cy="24482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2960"/>
                </a:lnSpc>
              </a:pPr>
              <a:r>
                <a:rPr lang="en-US" sz="10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Agentic AI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400055" y="5765462"/>
            <a:ext cx="7433295" cy="553998"/>
            <a:chOff x="0" y="0"/>
            <a:chExt cx="9911060" cy="73866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911060" cy="738664"/>
            </a:xfrm>
            <a:custGeom>
              <a:avLst/>
              <a:gdLst/>
              <a:ahLst/>
              <a:cxnLst/>
              <a:rect r="r" b="b" t="t" l="l"/>
              <a:pathLst>
                <a:path h="738664" w="9911060">
                  <a:moveTo>
                    <a:pt x="0" y="0"/>
                  </a:moveTo>
                  <a:lnTo>
                    <a:pt x="9911060" y="0"/>
                  </a:lnTo>
                  <a:lnTo>
                    <a:pt x="9911060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9911060" cy="7577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Transforming Automation &amp; Intelligence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9153" y="-1426122"/>
            <a:ext cx="19130215" cy="14228098"/>
          </a:xfrm>
          <a:custGeom>
            <a:avLst/>
            <a:gdLst/>
            <a:ahLst/>
            <a:cxnLst/>
            <a:rect r="r" b="b" t="t" l="l"/>
            <a:pathLst>
              <a:path h="14228098" w="19130215">
                <a:moveTo>
                  <a:pt x="0" y="0"/>
                </a:moveTo>
                <a:lnTo>
                  <a:pt x="19130215" y="0"/>
                </a:lnTo>
                <a:lnTo>
                  <a:pt x="19130215" y="14228097"/>
                </a:lnTo>
                <a:lnTo>
                  <a:pt x="0" y="14228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4750" y="4001391"/>
            <a:ext cx="12121766" cy="12121766"/>
          </a:xfrm>
          <a:custGeom>
            <a:avLst/>
            <a:gdLst/>
            <a:ahLst/>
            <a:cxnLst/>
            <a:rect r="r" b="b" t="t" l="l"/>
            <a:pathLst>
              <a:path h="12121766" w="12121766">
                <a:moveTo>
                  <a:pt x="0" y="0"/>
                </a:moveTo>
                <a:lnTo>
                  <a:pt x="12121767" y="0"/>
                </a:lnTo>
                <a:lnTo>
                  <a:pt x="12121767" y="12121766"/>
                </a:lnTo>
                <a:lnTo>
                  <a:pt x="0" y="121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22298" y="0"/>
            <a:ext cx="9243404" cy="1226567"/>
            <a:chOff x="0" y="0"/>
            <a:chExt cx="12324538" cy="16354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24538" cy="1635423"/>
            </a:xfrm>
            <a:custGeom>
              <a:avLst/>
              <a:gdLst/>
              <a:ahLst/>
              <a:cxnLst/>
              <a:rect r="r" b="b" t="t" l="l"/>
              <a:pathLst>
                <a:path h="1635423" w="12324538">
                  <a:moveTo>
                    <a:pt x="0" y="0"/>
                  </a:moveTo>
                  <a:lnTo>
                    <a:pt x="12324538" y="0"/>
                  </a:lnTo>
                  <a:lnTo>
                    <a:pt x="12324538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2324538" cy="166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2B3E8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More patterns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61299" y="1424934"/>
            <a:ext cx="6091790" cy="4460379"/>
          </a:xfrm>
          <a:custGeom>
            <a:avLst/>
            <a:gdLst/>
            <a:ahLst/>
            <a:cxnLst/>
            <a:rect r="r" b="b" t="t" l="l"/>
            <a:pathLst>
              <a:path h="4460379" w="6091790">
                <a:moveTo>
                  <a:pt x="0" y="0"/>
                </a:moveTo>
                <a:lnTo>
                  <a:pt x="6091790" y="0"/>
                </a:lnTo>
                <a:lnTo>
                  <a:pt x="6091790" y="4460379"/>
                </a:lnTo>
                <a:lnTo>
                  <a:pt x="0" y="4460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07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401701" y="1424934"/>
            <a:ext cx="5857599" cy="4460379"/>
          </a:xfrm>
          <a:custGeom>
            <a:avLst/>
            <a:gdLst/>
            <a:ahLst/>
            <a:cxnLst/>
            <a:rect r="r" b="b" t="t" l="l"/>
            <a:pathLst>
              <a:path h="4460379" w="5857599">
                <a:moveTo>
                  <a:pt x="0" y="0"/>
                </a:moveTo>
                <a:lnTo>
                  <a:pt x="5857599" y="0"/>
                </a:lnTo>
                <a:lnTo>
                  <a:pt x="5857599" y="4460379"/>
                </a:lnTo>
                <a:lnTo>
                  <a:pt x="0" y="4460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61" t="0" r="-1461" b="-247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578150" y="6155767"/>
            <a:ext cx="5131701" cy="3906507"/>
          </a:xfrm>
          <a:custGeom>
            <a:avLst/>
            <a:gdLst/>
            <a:ahLst/>
            <a:cxnLst/>
            <a:rect r="r" b="b" t="t" l="l"/>
            <a:pathLst>
              <a:path h="3906507" w="5131701">
                <a:moveTo>
                  <a:pt x="0" y="0"/>
                </a:moveTo>
                <a:lnTo>
                  <a:pt x="5131700" y="0"/>
                </a:lnTo>
                <a:lnTo>
                  <a:pt x="5131700" y="3906507"/>
                </a:lnTo>
                <a:lnTo>
                  <a:pt x="0" y="3906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9153" y="-1426122"/>
            <a:ext cx="19130215" cy="14228098"/>
          </a:xfrm>
          <a:custGeom>
            <a:avLst/>
            <a:gdLst/>
            <a:ahLst/>
            <a:cxnLst/>
            <a:rect r="r" b="b" t="t" l="l"/>
            <a:pathLst>
              <a:path h="14228098" w="19130215">
                <a:moveTo>
                  <a:pt x="0" y="0"/>
                </a:moveTo>
                <a:lnTo>
                  <a:pt x="19130215" y="0"/>
                </a:lnTo>
                <a:lnTo>
                  <a:pt x="19130215" y="14228097"/>
                </a:lnTo>
                <a:lnTo>
                  <a:pt x="0" y="14228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4750" y="4001391"/>
            <a:ext cx="12121766" cy="12121766"/>
          </a:xfrm>
          <a:custGeom>
            <a:avLst/>
            <a:gdLst/>
            <a:ahLst/>
            <a:cxnLst/>
            <a:rect r="r" b="b" t="t" l="l"/>
            <a:pathLst>
              <a:path h="12121766" w="12121766">
                <a:moveTo>
                  <a:pt x="0" y="0"/>
                </a:moveTo>
                <a:lnTo>
                  <a:pt x="12121767" y="0"/>
                </a:lnTo>
                <a:lnTo>
                  <a:pt x="12121767" y="12121766"/>
                </a:lnTo>
                <a:lnTo>
                  <a:pt x="0" y="121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22298" y="0"/>
            <a:ext cx="9243404" cy="1226567"/>
            <a:chOff x="0" y="0"/>
            <a:chExt cx="12324538" cy="16354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24538" cy="1635423"/>
            </a:xfrm>
            <a:custGeom>
              <a:avLst/>
              <a:gdLst/>
              <a:ahLst/>
              <a:cxnLst/>
              <a:rect r="r" b="b" t="t" l="l"/>
              <a:pathLst>
                <a:path h="1635423" w="12324538">
                  <a:moveTo>
                    <a:pt x="0" y="0"/>
                  </a:moveTo>
                  <a:lnTo>
                    <a:pt x="12324538" y="0"/>
                  </a:lnTo>
                  <a:lnTo>
                    <a:pt x="12324538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2324538" cy="166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2B3E8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More patterns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61725" y="1541181"/>
            <a:ext cx="7644996" cy="5504397"/>
          </a:xfrm>
          <a:custGeom>
            <a:avLst/>
            <a:gdLst/>
            <a:ahLst/>
            <a:cxnLst/>
            <a:rect r="r" b="b" t="t" l="l"/>
            <a:pathLst>
              <a:path h="5504397" w="7644996">
                <a:moveTo>
                  <a:pt x="0" y="0"/>
                </a:moveTo>
                <a:lnTo>
                  <a:pt x="7644995" y="0"/>
                </a:lnTo>
                <a:lnTo>
                  <a:pt x="7644995" y="5504398"/>
                </a:lnTo>
                <a:lnTo>
                  <a:pt x="0" y="5504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029039" y="3816552"/>
            <a:ext cx="8230261" cy="6038954"/>
          </a:xfrm>
          <a:custGeom>
            <a:avLst/>
            <a:gdLst/>
            <a:ahLst/>
            <a:cxnLst/>
            <a:rect r="r" b="b" t="t" l="l"/>
            <a:pathLst>
              <a:path h="6038954" w="8230261">
                <a:moveTo>
                  <a:pt x="0" y="0"/>
                </a:moveTo>
                <a:lnTo>
                  <a:pt x="8230261" y="0"/>
                </a:lnTo>
                <a:lnTo>
                  <a:pt x="8230261" y="6038954"/>
                </a:lnTo>
                <a:lnTo>
                  <a:pt x="0" y="6038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83347" y="637198"/>
            <a:ext cx="10721306" cy="877163"/>
            <a:chOff x="0" y="0"/>
            <a:chExt cx="14295074" cy="1169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075" cy="1169550"/>
            </a:xfrm>
            <a:custGeom>
              <a:avLst/>
              <a:gdLst/>
              <a:ahLst/>
              <a:cxnLst/>
              <a:rect r="r" b="b" t="t" l="l"/>
              <a:pathLst>
                <a:path h="1169550" w="14295075">
                  <a:moveTo>
                    <a:pt x="0" y="0"/>
                  </a:moveTo>
                  <a:lnTo>
                    <a:pt x="14295075" y="0"/>
                  </a:lnTo>
                  <a:lnTo>
                    <a:pt x="14295075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4295074" cy="1188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759"/>
                </a:lnSpc>
              </a:pPr>
              <a:r>
                <a:rPr lang="en-US" sz="4800" b="true">
                  <a:solidFill>
                    <a:srgbClr val="2B3E8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Applications Of Agentic AI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95689">
            <a:off x="4401031" y="6290583"/>
            <a:ext cx="1026719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12002" y="4367514"/>
            <a:ext cx="3865188" cy="3865188"/>
            <a:chOff x="0" y="0"/>
            <a:chExt cx="5153584" cy="51535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3660" cy="5153660"/>
            </a:xfrm>
            <a:custGeom>
              <a:avLst/>
              <a:gdLst/>
              <a:ahLst/>
              <a:cxnLst/>
              <a:rect r="r" b="b" t="t" l="l"/>
              <a:pathLst>
                <a:path h="5153660" w="5153660">
                  <a:moveTo>
                    <a:pt x="0" y="2576830"/>
                  </a:moveTo>
                  <a:cubicBezTo>
                    <a:pt x="0" y="1153668"/>
                    <a:pt x="1153668" y="0"/>
                    <a:pt x="2576830" y="0"/>
                  </a:cubicBezTo>
                  <a:lnTo>
                    <a:pt x="2576830" y="38100"/>
                  </a:lnTo>
                  <a:lnTo>
                    <a:pt x="2576830" y="0"/>
                  </a:lnTo>
                  <a:cubicBezTo>
                    <a:pt x="3999992" y="0"/>
                    <a:pt x="5153660" y="1153668"/>
                    <a:pt x="5153660" y="2576830"/>
                  </a:cubicBezTo>
                  <a:lnTo>
                    <a:pt x="5115560" y="2576830"/>
                  </a:lnTo>
                  <a:lnTo>
                    <a:pt x="5153660" y="2576830"/>
                  </a:lnTo>
                  <a:cubicBezTo>
                    <a:pt x="5153660" y="3999992"/>
                    <a:pt x="3999992" y="5153660"/>
                    <a:pt x="2576830" y="5153660"/>
                  </a:cubicBezTo>
                  <a:lnTo>
                    <a:pt x="2576830" y="5115560"/>
                  </a:lnTo>
                  <a:lnTo>
                    <a:pt x="2576830" y="5153660"/>
                  </a:lnTo>
                  <a:cubicBezTo>
                    <a:pt x="1153668" y="5153533"/>
                    <a:pt x="0" y="3999865"/>
                    <a:pt x="0" y="2576830"/>
                  </a:cubicBezTo>
                  <a:lnTo>
                    <a:pt x="38100" y="2576830"/>
                  </a:lnTo>
                  <a:lnTo>
                    <a:pt x="76200" y="2576830"/>
                  </a:lnTo>
                  <a:lnTo>
                    <a:pt x="38100" y="2576830"/>
                  </a:lnTo>
                  <a:lnTo>
                    <a:pt x="0" y="2576830"/>
                  </a:lnTo>
                  <a:moveTo>
                    <a:pt x="76200" y="2576830"/>
                  </a:moveTo>
                  <a:cubicBezTo>
                    <a:pt x="76200" y="2597912"/>
                    <a:pt x="59182" y="2614930"/>
                    <a:pt x="38100" y="2614930"/>
                  </a:cubicBezTo>
                  <a:cubicBezTo>
                    <a:pt x="17018" y="2614930"/>
                    <a:pt x="0" y="2597912"/>
                    <a:pt x="0" y="2576830"/>
                  </a:cubicBezTo>
                  <a:cubicBezTo>
                    <a:pt x="0" y="2555748"/>
                    <a:pt x="17018" y="2538730"/>
                    <a:pt x="38100" y="2538730"/>
                  </a:cubicBezTo>
                  <a:cubicBezTo>
                    <a:pt x="59182" y="2538730"/>
                    <a:pt x="76200" y="2555748"/>
                    <a:pt x="76200" y="2576830"/>
                  </a:cubicBezTo>
                  <a:cubicBezTo>
                    <a:pt x="76200" y="3957828"/>
                    <a:pt x="1195705" y="5077460"/>
                    <a:pt x="2576830" y="5077460"/>
                  </a:cubicBezTo>
                  <a:cubicBezTo>
                    <a:pt x="3957955" y="5077460"/>
                    <a:pt x="5077460" y="3957955"/>
                    <a:pt x="5077460" y="2576830"/>
                  </a:cubicBezTo>
                  <a:cubicBezTo>
                    <a:pt x="5077460" y="1195705"/>
                    <a:pt x="3957828" y="76200"/>
                    <a:pt x="2576830" y="76200"/>
                  </a:cubicBezTo>
                  <a:lnTo>
                    <a:pt x="2576830" y="38100"/>
                  </a:lnTo>
                  <a:lnTo>
                    <a:pt x="2576830" y="76200"/>
                  </a:lnTo>
                  <a:cubicBezTo>
                    <a:pt x="1195705" y="76200"/>
                    <a:pt x="76200" y="1195705"/>
                    <a:pt x="76200" y="2576830"/>
                  </a:cubicBez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552858" y="4960536"/>
            <a:ext cx="2679144" cy="2679144"/>
            <a:chOff x="0" y="0"/>
            <a:chExt cx="3572192" cy="35721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72256" cy="3572129"/>
            </a:xfrm>
            <a:custGeom>
              <a:avLst/>
              <a:gdLst/>
              <a:ahLst/>
              <a:cxnLst/>
              <a:rect r="r" b="b" t="t" l="l"/>
              <a:pathLst>
                <a:path h="3572129" w="3572256">
                  <a:moveTo>
                    <a:pt x="0" y="1786128"/>
                  </a:moveTo>
                  <a:cubicBezTo>
                    <a:pt x="0" y="799719"/>
                    <a:pt x="799719" y="0"/>
                    <a:pt x="1786128" y="0"/>
                  </a:cubicBezTo>
                  <a:lnTo>
                    <a:pt x="1786128" y="38100"/>
                  </a:lnTo>
                  <a:lnTo>
                    <a:pt x="1786128" y="0"/>
                  </a:lnTo>
                  <a:cubicBezTo>
                    <a:pt x="2772537" y="0"/>
                    <a:pt x="3572256" y="799719"/>
                    <a:pt x="3572256" y="1786128"/>
                  </a:cubicBezTo>
                  <a:cubicBezTo>
                    <a:pt x="3572256" y="2772537"/>
                    <a:pt x="2772537" y="3572129"/>
                    <a:pt x="1786128" y="3572129"/>
                  </a:cubicBezTo>
                  <a:lnTo>
                    <a:pt x="1786128" y="3534029"/>
                  </a:lnTo>
                  <a:lnTo>
                    <a:pt x="1786128" y="3572129"/>
                  </a:lnTo>
                  <a:cubicBezTo>
                    <a:pt x="799719" y="3572129"/>
                    <a:pt x="0" y="2772537"/>
                    <a:pt x="0" y="1786128"/>
                  </a:cubicBezTo>
                  <a:lnTo>
                    <a:pt x="38100" y="1786128"/>
                  </a:lnTo>
                  <a:lnTo>
                    <a:pt x="70358" y="1806448"/>
                  </a:lnTo>
                  <a:cubicBezTo>
                    <a:pt x="61341" y="1820799"/>
                    <a:pt x="43815" y="1827403"/>
                    <a:pt x="27559" y="1822704"/>
                  </a:cubicBezTo>
                  <a:cubicBezTo>
                    <a:pt x="11303" y="1818005"/>
                    <a:pt x="0" y="1803019"/>
                    <a:pt x="0" y="1786128"/>
                  </a:cubicBezTo>
                  <a:moveTo>
                    <a:pt x="76200" y="1786128"/>
                  </a:moveTo>
                  <a:lnTo>
                    <a:pt x="38100" y="1786128"/>
                  </a:lnTo>
                  <a:lnTo>
                    <a:pt x="5842" y="1765808"/>
                  </a:lnTo>
                  <a:cubicBezTo>
                    <a:pt x="14859" y="1751457"/>
                    <a:pt x="32385" y="1744853"/>
                    <a:pt x="48641" y="1749552"/>
                  </a:cubicBezTo>
                  <a:cubicBezTo>
                    <a:pt x="64897" y="1754251"/>
                    <a:pt x="76200" y="1769110"/>
                    <a:pt x="76200" y="1786128"/>
                  </a:cubicBezTo>
                  <a:cubicBezTo>
                    <a:pt x="76200" y="2730500"/>
                    <a:pt x="841756" y="3495929"/>
                    <a:pt x="1786128" y="3495929"/>
                  </a:cubicBezTo>
                  <a:cubicBezTo>
                    <a:pt x="2730500" y="3495929"/>
                    <a:pt x="3495929" y="2730500"/>
                    <a:pt x="3495929" y="1786128"/>
                  </a:cubicBezTo>
                  <a:lnTo>
                    <a:pt x="3534029" y="1786128"/>
                  </a:lnTo>
                  <a:lnTo>
                    <a:pt x="3495929" y="1786128"/>
                  </a:lnTo>
                  <a:cubicBezTo>
                    <a:pt x="3495929" y="841756"/>
                    <a:pt x="2730500" y="76200"/>
                    <a:pt x="1786128" y="76200"/>
                  </a:cubicBezTo>
                  <a:lnTo>
                    <a:pt x="1786128" y="38100"/>
                  </a:lnTo>
                  <a:lnTo>
                    <a:pt x="1786128" y="76200"/>
                  </a:lnTo>
                  <a:cubicBezTo>
                    <a:pt x="841756" y="76200"/>
                    <a:pt x="76200" y="841756"/>
                    <a:pt x="76200" y="1786128"/>
                  </a:cubicBez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593118" y="4960536"/>
            <a:ext cx="2679144" cy="2679144"/>
            <a:chOff x="0" y="0"/>
            <a:chExt cx="3572192" cy="35721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72256" cy="3572129"/>
            </a:xfrm>
            <a:custGeom>
              <a:avLst/>
              <a:gdLst/>
              <a:ahLst/>
              <a:cxnLst/>
              <a:rect r="r" b="b" t="t" l="l"/>
              <a:pathLst>
                <a:path h="3572129" w="3572256">
                  <a:moveTo>
                    <a:pt x="0" y="1786128"/>
                  </a:moveTo>
                  <a:cubicBezTo>
                    <a:pt x="0" y="799719"/>
                    <a:pt x="799719" y="0"/>
                    <a:pt x="1786128" y="0"/>
                  </a:cubicBezTo>
                  <a:lnTo>
                    <a:pt x="1786128" y="38100"/>
                  </a:lnTo>
                  <a:lnTo>
                    <a:pt x="1786128" y="0"/>
                  </a:lnTo>
                  <a:cubicBezTo>
                    <a:pt x="2772537" y="0"/>
                    <a:pt x="3572256" y="799719"/>
                    <a:pt x="3572256" y="1786128"/>
                  </a:cubicBezTo>
                  <a:cubicBezTo>
                    <a:pt x="3572256" y="2772537"/>
                    <a:pt x="2772537" y="3572129"/>
                    <a:pt x="1786128" y="3572129"/>
                  </a:cubicBezTo>
                  <a:lnTo>
                    <a:pt x="1786128" y="3534029"/>
                  </a:lnTo>
                  <a:lnTo>
                    <a:pt x="1786128" y="3572129"/>
                  </a:lnTo>
                  <a:cubicBezTo>
                    <a:pt x="799719" y="3572129"/>
                    <a:pt x="0" y="2772537"/>
                    <a:pt x="0" y="1786128"/>
                  </a:cubicBezTo>
                  <a:lnTo>
                    <a:pt x="38100" y="1786128"/>
                  </a:lnTo>
                  <a:lnTo>
                    <a:pt x="70358" y="1806448"/>
                  </a:lnTo>
                  <a:cubicBezTo>
                    <a:pt x="61341" y="1820799"/>
                    <a:pt x="43815" y="1827403"/>
                    <a:pt x="27559" y="1822704"/>
                  </a:cubicBezTo>
                  <a:cubicBezTo>
                    <a:pt x="11303" y="1818005"/>
                    <a:pt x="0" y="1803019"/>
                    <a:pt x="0" y="1786128"/>
                  </a:cubicBezTo>
                  <a:moveTo>
                    <a:pt x="76200" y="1786128"/>
                  </a:moveTo>
                  <a:lnTo>
                    <a:pt x="38100" y="1786128"/>
                  </a:lnTo>
                  <a:lnTo>
                    <a:pt x="5842" y="1765808"/>
                  </a:lnTo>
                  <a:cubicBezTo>
                    <a:pt x="14859" y="1751457"/>
                    <a:pt x="32385" y="1744853"/>
                    <a:pt x="48641" y="1749552"/>
                  </a:cubicBezTo>
                  <a:cubicBezTo>
                    <a:pt x="64897" y="1754251"/>
                    <a:pt x="76200" y="1769110"/>
                    <a:pt x="76200" y="1786128"/>
                  </a:cubicBezTo>
                  <a:cubicBezTo>
                    <a:pt x="76200" y="2730500"/>
                    <a:pt x="841756" y="3495929"/>
                    <a:pt x="1786128" y="3495929"/>
                  </a:cubicBezTo>
                  <a:cubicBezTo>
                    <a:pt x="2730500" y="3495929"/>
                    <a:pt x="3495929" y="2730500"/>
                    <a:pt x="3495929" y="1786128"/>
                  </a:cubicBezTo>
                  <a:lnTo>
                    <a:pt x="3534029" y="1786128"/>
                  </a:lnTo>
                  <a:lnTo>
                    <a:pt x="3495929" y="1786128"/>
                  </a:lnTo>
                  <a:cubicBezTo>
                    <a:pt x="3495929" y="841756"/>
                    <a:pt x="2730500" y="76200"/>
                    <a:pt x="1786128" y="76200"/>
                  </a:cubicBezTo>
                  <a:lnTo>
                    <a:pt x="1786128" y="38100"/>
                  </a:lnTo>
                  <a:lnTo>
                    <a:pt x="1786128" y="76200"/>
                  </a:lnTo>
                  <a:cubicBezTo>
                    <a:pt x="841756" y="76200"/>
                    <a:pt x="76200" y="841756"/>
                    <a:pt x="76200" y="1786128"/>
                  </a:cubicBez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619322" y="4960536"/>
            <a:ext cx="2679144" cy="2679144"/>
            <a:chOff x="0" y="0"/>
            <a:chExt cx="3572192" cy="35721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72256" cy="3572129"/>
            </a:xfrm>
            <a:custGeom>
              <a:avLst/>
              <a:gdLst/>
              <a:ahLst/>
              <a:cxnLst/>
              <a:rect r="r" b="b" t="t" l="l"/>
              <a:pathLst>
                <a:path h="3572129" w="3572256">
                  <a:moveTo>
                    <a:pt x="0" y="1786128"/>
                  </a:moveTo>
                  <a:cubicBezTo>
                    <a:pt x="0" y="799719"/>
                    <a:pt x="799719" y="0"/>
                    <a:pt x="1786128" y="0"/>
                  </a:cubicBezTo>
                  <a:lnTo>
                    <a:pt x="1786128" y="38100"/>
                  </a:lnTo>
                  <a:lnTo>
                    <a:pt x="1786128" y="0"/>
                  </a:lnTo>
                  <a:cubicBezTo>
                    <a:pt x="2772537" y="0"/>
                    <a:pt x="3572256" y="799719"/>
                    <a:pt x="3572256" y="1786128"/>
                  </a:cubicBezTo>
                  <a:cubicBezTo>
                    <a:pt x="3572256" y="2772537"/>
                    <a:pt x="2772537" y="3572129"/>
                    <a:pt x="1786128" y="3572129"/>
                  </a:cubicBezTo>
                  <a:lnTo>
                    <a:pt x="1786128" y="3534029"/>
                  </a:lnTo>
                  <a:lnTo>
                    <a:pt x="1786128" y="3572129"/>
                  </a:lnTo>
                  <a:cubicBezTo>
                    <a:pt x="799719" y="3572129"/>
                    <a:pt x="0" y="2772537"/>
                    <a:pt x="0" y="1786128"/>
                  </a:cubicBezTo>
                  <a:lnTo>
                    <a:pt x="38100" y="1786128"/>
                  </a:lnTo>
                  <a:lnTo>
                    <a:pt x="70358" y="1806448"/>
                  </a:lnTo>
                  <a:cubicBezTo>
                    <a:pt x="61341" y="1820799"/>
                    <a:pt x="43815" y="1827403"/>
                    <a:pt x="27559" y="1822704"/>
                  </a:cubicBezTo>
                  <a:cubicBezTo>
                    <a:pt x="11303" y="1818005"/>
                    <a:pt x="0" y="1803019"/>
                    <a:pt x="0" y="1786128"/>
                  </a:cubicBezTo>
                  <a:moveTo>
                    <a:pt x="76200" y="1786128"/>
                  </a:moveTo>
                  <a:lnTo>
                    <a:pt x="38100" y="1786128"/>
                  </a:lnTo>
                  <a:lnTo>
                    <a:pt x="5842" y="1765808"/>
                  </a:lnTo>
                  <a:cubicBezTo>
                    <a:pt x="14859" y="1751457"/>
                    <a:pt x="32385" y="1744853"/>
                    <a:pt x="48641" y="1749552"/>
                  </a:cubicBezTo>
                  <a:cubicBezTo>
                    <a:pt x="64897" y="1754251"/>
                    <a:pt x="76200" y="1769110"/>
                    <a:pt x="76200" y="1786128"/>
                  </a:cubicBezTo>
                  <a:cubicBezTo>
                    <a:pt x="76200" y="2730500"/>
                    <a:pt x="841756" y="3495929"/>
                    <a:pt x="1786128" y="3495929"/>
                  </a:cubicBezTo>
                  <a:cubicBezTo>
                    <a:pt x="2730500" y="3495929"/>
                    <a:pt x="3495929" y="2730500"/>
                    <a:pt x="3495929" y="1786128"/>
                  </a:cubicBezTo>
                  <a:lnTo>
                    <a:pt x="3534029" y="1786128"/>
                  </a:lnTo>
                  <a:lnTo>
                    <a:pt x="3495929" y="1786128"/>
                  </a:lnTo>
                  <a:cubicBezTo>
                    <a:pt x="3495929" y="841756"/>
                    <a:pt x="2730500" y="76200"/>
                    <a:pt x="1786128" y="76200"/>
                  </a:cubicBezTo>
                  <a:lnTo>
                    <a:pt x="1786128" y="38100"/>
                  </a:lnTo>
                  <a:lnTo>
                    <a:pt x="1786128" y="76200"/>
                  </a:lnTo>
                  <a:cubicBezTo>
                    <a:pt x="841756" y="76200"/>
                    <a:pt x="76200" y="841756"/>
                    <a:pt x="76200" y="1786128"/>
                  </a:cubicBez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675422" y="4960536"/>
            <a:ext cx="2679144" cy="2679144"/>
            <a:chOff x="0" y="0"/>
            <a:chExt cx="3572192" cy="35721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72256" cy="3572129"/>
            </a:xfrm>
            <a:custGeom>
              <a:avLst/>
              <a:gdLst/>
              <a:ahLst/>
              <a:cxnLst/>
              <a:rect r="r" b="b" t="t" l="l"/>
              <a:pathLst>
                <a:path h="3572129" w="3572256">
                  <a:moveTo>
                    <a:pt x="0" y="1786128"/>
                  </a:moveTo>
                  <a:cubicBezTo>
                    <a:pt x="0" y="799719"/>
                    <a:pt x="799719" y="0"/>
                    <a:pt x="1786128" y="0"/>
                  </a:cubicBezTo>
                  <a:lnTo>
                    <a:pt x="1786128" y="38100"/>
                  </a:lnTo>
                  <a:lnTo>
                    <a:pt x="1786128" y="0"/>
                  </a:lnTo>
                  <a:cubicBezTo>
                    <a:pt x="2772537" y="0"/>
                    <a:pt x="3572256" y="799719"/>
                    <a:pt x="3572256" y="1786128"/>
                  </a:cubicBezTo>
                  <a:cubicBezTo>
                    <a:pt x="3572256" y="2772537"/>
                    <a:pt x="2772537" y="3572129"/>
                    <a:pt x="1786128" y="3572129"/>
                  </a:cubicBezTo>
                  <a:lnTo>
                    <a:pt x="1786128" y="3534029"/>
                  </a:lnTo>
                  <a:lnTo>
                    <a:pt x="1786128" y="3572129"/>
                  </a:lnTo>
                  <a:cubicBezTo>
                    <a:pt x="799719" y="3572129"/>
                    <a:pt x="0" y="2772537"/>
                    <a:pt x="0" y="1786128"/>
                  </a:cubicBezTo>
                  <a:lnTo>
                    <a:pt x="38100" y="1786128"/>
                  </a:lnTo>
                  <a:lnTo>
                    <a:pt x="70358" y="1806448"/>
                  </a:lnTo>
                  <a:cubicBezTo>
                    <a:pt x="61341" y="1820799"/>
                    <a:pt x="43815" y="1827403"/>
                    <a:pt x="27559" y="1822704"/>
                  </a:cubicBezTo>
                  <a:cubicBezTo>
                    <a:pt x="11303" y="1818005"/>
                    <a:pt x="0" y="1803019"/>
                    <a:pt x="0" y="1786128"/>
                  </a:cubicBezTo>
                  <a:moveTo>
                    <a:pt x="76200" y="1786128"/>
                  </a:moveTo>
                  <a:lnTo>
                    <a:pt x="38100" y="1786128"/>
                  </a:lnTo>
                  <a:lnTo>
                    <a:pt x="5842" y="1765808"/>
                  </a:lnTo>
                  <a:cubicBezTo>
                    <a:pt x="14859" y="1751457"/>
                    <a:pt x="32385" y="1744853"/>
                    <a:pt x="48641" y="1749552"/>
                  </a:cubicBezTo>
                  <a:cubicBezTo>
                    <a:pt x="64897" y="1754251"/>
                    <a:pt x="76200" y="1769110"/>
                    <a:pt x="76200" y="1786128"/>
                  </a:cubicBezTo>
                  <a:cubicBezTo>
                    <a:pt x="76200" y="2730500"/>
                    <a:pt x="841756" y="3495929"/>
                    <a:pt x="1786128" y="3495929"/>
                  </a:cubicBezTo>
                  <a:cubicBezTo>
                    <a:pt x="2730500" y="3495929"/>
                    <a:pt x="3495929" y="2730500"/>
                    <a:pt x="3495929" y="1786128"/>
                  </a:cubicBezTo>
                  <a:lnTo>
                    <a:pt x="3534029" y="1786128"/>
                  </a:lnTo>
                  <a:lnTo>
                    <a:pt x="3495929" y="1786128"/>
                  </a:lnTo>
                  <a:cubicBezTo>
                    <a:pt x="3495929" y="841756"/>
                    <a:pt x="2730500" y="76200"/>
                    <a:pt x="1786128" y="76200"/>
                  </a:cubicBezTo>
                  <a:lnTo>
                    <a:pt x="1786128" y="38100"/>
                  </a:lnTo>
                  <a:lnTo>
                    <a:pt x="1786128" y="76200"/>
                  </a:lnTo>
                  <a:cubicBezTo>
                    <a:pt x="841756" y="76200"/>
                    <a:pt x="76200" y="841756"/>
                    <a:pt x="76200" y="1786128"/>
                  </a:cubicBezTo>
                  <a:close/>
                </a:path>
              </a:pathLst>
            </a:custGeom>
            <a:solidFill>
              <a:srgbClr val="5111D6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918423" y="6036088"/>
            <a:ext cx="528039" cy="528039"/>
          </a:xfrm>
          <a:custGeom>
            <a:avLst/>
            <a:gdLst/>
            <a:ahLst/>
            <a:cxnLst/>
            <a:rect r="r" b="b" t="t" l="l"/>
            <a:pathLst>
              <a:path h="528039" w="528039">
                <a:moveTo>
                  <a:pt x="0" y="0"/>
                </a:moveTo>
                <a:lnTo>
                  <a:pt x="528039" y="0"/>
                </a:lnTo>
                <a:lnTo>
                  <a:pt x="528039" y="528040"/>
                </a:lnTo>
                <a:lnTo>
                  <a:pt x="0" y="528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13453" y="6163859"/>
            <a:ext cx="272498" cy="272498"/>
          </a:xfrm>
          <a:custGeom>
            <a:avLst/>
            <a:gdLst/>
            <a:ahLst/>
            <a:cxnLst/>
            <a:rect r="r" b="b" t="t" l="l"/>
            <a:pathLst>
              <a:path h="272498" w="272498">
                <a:moveTo>
                  <a:pt x="0" y="0"/>
                </a:moveTo>
                <a:lnTo>
                  <a:pt x="272497" y="0"/>
                </a:lnTo>
                <a:lnTo>
                  <a:pt x="272497" y="272498"/>
                </a:lnTo>
                <a:lnTo>
                  <a:pt x="0" y="272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66632" y="6163858"/>
            <a:ext cx="272498" cy="272498"/>
          </a:xfrm>
          <a:custGeom>
            <a:avLst/>
            <a:gdLst/>
            <a:ahLst/>
            <a:cxnLst/>
            <a:rect r="r" b="b" t="t" l="l"/>
            <a:pathLst>
              <a:path h="272498" w="272498">
                <a:moveTo>
                  <a:pt x="0" y="0"/>
                </a:moveTo>
                <a:lnTo>
                  <a:pt x="272497" y="0"/>
                </a:lnTo>
                <a:lnTo>
                  <a:pt x="272497" y="272497"/>
                </a:lnTo>
                <a:lnTo>
                  <a:pt x="0" y="27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54814" y="6163858"/>
            <a:ext cx="272498" cy="272498"/>
          </a:xfrm>
          <a:custGeom>
            <a:avLst/>
            <a:gdLst/>
            <a:ahLst/>
            <a:cxnLst/>
            <a:rect r="r" b="b" t="t" l="l"/>
            <a:pathLst>
              <a:path h="272498" w="272498">
                <a:moveTo>
                  <a:pt x="0" y="0"/>
                </a:moveTo>
                <a:lnTo>
                  <a:pt x="272497" y="0"/>
                </a:lnTo>
                <a:lnTo>
                  <a:pt x="272497" y="272497"/>
                </a:lnTo>
                <a:lnTo>
                  <a:pt x="0" y="27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rot="604075">
            <a:off x="8315242" y="6290582"/>
            <a:ext cx="163458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098382" y="6163858"/>
            <a:ext cx="272498" cy="272498"/>
          </a:xfrm>
          <a:custGeom>
            <a:avLst/>
            <a:gdLst/>
            <a:ahLst/>
            <a:cxnLst/>
            <a:rect r="r" b="b" t="t" l="l"/>
            <a:pathLst>
              <a:path h="272498" w="272498">
                <a:moveTo>
                  <a:pt x="0" y="0"/>
                </a:moveTo>
                <a:lnTo>
                  <a:pt x="272498" y="0"/>
                </a:lnTo>
                <a:lnTo>
                  <a:pt x="272498" y="272497"/>
                </a:lnTo>
                <a:lnTo>
                  <a:pt x="0" y="27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486564" y="6163858"/>
            <a:ext cx="272498" cy="272498"/>
          </a:xfrm>
          <a:custGeom>
            <a:avLst/>
            <a:gdLst/>
            <a:ahLst/>
            <a:cxnLst/>
            <a:rect r="r" b="b" t="t" l="l"/>
            <a:pathLst>
              <a:path h="272498" w="272498">
                <a:moveTo>
                  <a:pt x="0" y="0"/>
                </a:moveTo>
                <a:lnTo>
                  <a:pt x="272498" y="0"/>
                </a:lnTo>
                <a:lnTo>
                  <a:pt x="272498" y="272497"/>
                </a:lnTo>
                <a:lnTo>
                  <a:pt x="0" y="27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 rot="604075">
            <a:off x="11346993" y="6290582"/>
            <a:ext cx="163458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4159468" y="6163858"/>
            <a:ext cx="272498" cy="272498"/>
          </a:xfrm>
          <a:custGeom>
            <a:avLst/>
            <a:gdLst/>
            <a:ahLst/>
            <a:cxnLst/>
            <a:rect r="r" b="b" t="t" l="l"/>
            <a:pathLst>
              <a:path h="272498" w="272498">
                <a:moveTo>
                  <a:pt x="0" y="0"/>
                </a:moveTo>
                <a:lnTo>
                  <a:pt x="272498" y="0"/>
                </a:lnTo>
                <a:lnTo>
                  <a:pt x="272498" y="272497"/>
                </a:lnTo>
                <a:lnTo>
                  <a:pt x="0" y="27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547650" y="6163858"/>
            <a:ext cx="272498" cy="272498"/>
          </a:xfrm>
          <a:custGeom>
            <a:avLst/>
            <a:gdLst/>
            <a:ahLst/>
            <a:cxnLst/>
            <a:rect r="r" b="b" t="t" l="l"/>
            <a:pathLst>
              <a:path h="272498" w="272498">
                <a:moveTo>
                  <a:pt x="0" y="0"/>
                </a:moveTo>
                <a:lnTo>
                  <a:pt x="272498" y="0"/>
                </a:lnTo>
                <a:lnTo>
                  <a:pt x="272498" y="272497"/>
                </a:lnTo>
                <a:lnTo>
                  <a:pt x="0" y="27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 rot="604075">
            <a:off x="14408079" y="6290582"/>
            <a:ext cx="163458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6206630" y="3024489"/>
            <a:ext cx="1371600" cy="1371600"/>
            <a:chOff x="0" y="0"/>
            <a:chExt cx="1828800" cy="1828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914400"/>
                  </a:moveTo>
                  <a:cubicBezTo>
                    <a:pt x="0" y="409448"/>
                    <a:pt x="409448" y="0"/>
                    <a:pt x="914400" y="0"/>
                  </a:cubicBezTo>
                  <a:cubicBezTo>
                    <a:pt x="1419352" y="0"/>
                    <a:pt x="1828800" y="409448"/>
                    <a:pt x="1828800" y="914400"/>
                  </a:cubicBezTo>
                  <a:cubicBezTo>
                    <a:pt x="1828800" y="1419352"/>
                    <a:pt x="1419352" y="1828800"/>
                    <a:pt x="914400" y="1828800"/>
                  </a:cubicBezTo>
                  <a:cubicBezTo>
                    <a:pt x="409448" y="1828800"/>
                    <a:pt x="0" y="1419352"/>
                    <a:pt x="0" y="914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246890" y="3024489"/>
            <a:ext cx="1371600" cy="1371600"/>
            <a:chOff x="0" y="0"/>
            <a:chExt cx="1828800" cy="1828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914400"/>
                  </a:moveTo>
                  <a:cubicBezTo>
                    <a:pt x="0" y="409448"/>
                    <a:pt x="409448" y="0"/>
                    <a:pt x="914400" y="0"/>
                  </a:cubicBezTo>
                  <a:cubicBezTo>
                    <a:pt x="1419352" y="0"/>
                    <a:pt x="1828800" y="409448"/>
                    <a:pt x="1828800" y="914400"/>
                  </a:cubicBezTo>
                  <a:cubicBezTo>
                    <a:pt x="1828800" y="1419352"/>
                    <a:pt x="1419352" y="1828800"/>
                    <a:pt x="914400" y="1828800"/>
                  </a:cubicBezTo>
                  <a:cubicBezTo>
                    <a:pt x="409448" y="1828800"/>
                    <a:pt x="0" y="1419352"/>
                    <a:pt x="0" y="914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273095" y="3024489"/>
            <a:ext cx="1371600" cy="1371600"/>
            <a:chOff x="0" y="0"/>
            <a:chExt cx="1828800" cy="1828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914400"/>
                  </a:moveTo>
                  <a:cubicBezTo>
                    <a:pt x="0" y="409448"/>
                    <a:pt x="409448" y="0"/>
                    <a:pt x="914400" y="0"/>
                  </a:cubicBezTo>
                  <a:cubicBezTo>
                    <a:pt x="1419352" y="0"/>
                    <a:pt x="1828800" y="409448"/>
                    <a:pt x="1828800" y="914400"/>
                  </a:cubicBezTo>
                  <a:cubicBezTo>
                    <a:pt x="1828800" y="1419352"/>
                    <a:pt x="1419352" y="1828800"/>
                    <a:pt x="914400" y="1828800"/>
                  </a:cubicBezTo>
                  <a:cubicBezTo>
                    <a:pt x="409448" y="1828800"/>
                    <a:pt x="0" y="1419352"/>
                    <a:pt x="0" y="914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5329195" y="3024489"/>
            <a:ext cx="1371600" cy="1371600"/>
            <a:chOff x="0" y="0"/>
            <a:chExt cx="1828800" cy="1828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914400"/>
                  </a:moveTo>
                  <a:cubicBezTo>
                    <a:pt x="0" y="409448"/>
                    <a:pt x="409448" y="0"/>
                    <a:pt x="914400" y="0"/>
                  </a:cubicBezTo>
                  <a:cubicBezTo>
                    <a:pt x="1419352" y="0"/>
                    <a:pt x="1828800" y="409448"/>
                    <a:pt x="1828800" y="914400"/>
                  </a:cubicBezTo>
                  <a:cubicBezTo>
                    <a:pt x="1828800" y="1419352"/>
                    <a:pt x="1419352" y="1828800"/>
                    <a:pt x="914400" y="1828800"/>
                  </a:cubicBezTo>
                  <a:cubicBezTo>
                    <a:pt x="409448" y="1828800"/>
                    <a:pt x="0" y="1419352"/>
                    <a:pt x="0" y="914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5474350" y="7974484"/>
            <a:ext cx="2836160" cy="1321227"/>
            <a:chOff x="0" y="0"/>
            <a:chExt cx="3781546" cy="176163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781552" cy="1761617"/>
            </a:xfrm>
            <a:custGeom>
              <a:avLst/>
              <a:gdLst/>
              <a:ahLst/>
              <a:cxnLst/>
              <a:rect r="r" b="b" t="t" l="l"/>
              <a:pathLst>
                <a:path h="1761617" w="3781552">
                  <a:moveTo>
                    <a:pt x="0" y="293624"/>
                  </a:moveTo>
                  <a:cubicBezTo>
                    <a:pt x="0" y="131445"/>
                    <a:pt x="131445" y="0"/>
                    <a:pt x="293624" y="0"/>
                  </a:cubicBezTo>
                  <a:lnTo>
                    <a:pt x="3487928" y="0"/>
                  </a:lnTo>
                  <a:cubicBezTo>
                    <a:pt x="3650107" y="0"/>
                    <a:pt x="3781552" y="131445"/>
                    <a:pt x="3781552" y="293624"/>
                  </a:cubicBezTo>
                  <a:lnTo>
                    <a:pt x="3781552" y="1467993"/>
                  </a:lnTo>
                  <a:cubicBezTo>
                    <a:pt x="3781552" y="1630172"/>
                    <a:pt x="3650107" y="1761617"/>
                    <a:pt x="3487928" y="1761617"/>
                  </a:cubicBezTo>
                  <a:lnTo>
                    <a:pt x="293624" y="1761617"/>
                  </a:lnTo>
                  <a:cubicBezTo>
                    <a:pt x="131445" y="1761617"/>
                    <a:pt x="0" y="1630172"/>
                    <a:pt x="0" y="146799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8514610" y="7974484"/>
            <a:ext cx="2836159" cy="1321227"/>
            <a:chOff x="0" y="0"/>
            <a:chExt cx="3781546" cy="176163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781552" cy="1761617"/>
            </a:xfrm>
            <a:custGeom>
              <a:avLst/>
              <a:gdLst/>
              <a:ahLst/>
              <a:cxnLst/>
              <a:rect r="r" b="b" t="t" l="l"/>
              <a:pathLst>
                <a:path h="1761617" w="3781552">
                  <a:moveTo>
                    <a:pt x="0" y="293624"/>
                  </a:moveTo>
                  <a:cubicBezTo>
                    <a:pt x="0" y="131445"/>
                    <a:pt x="131445" y="0"/>
                    <a:pt x="293624" y="0"/>
                  </a:cubicBezTo>
                  <a:lnTo>
                    <a:pt x="3487928" y="0"/>
                  </a:lnTo>
                  <a:cubicBezTo>
                    <a:pt x="3650107" y="0"/>
                    <a:pt x="3781552" y="131445"/>
                    <a:pt x="3781552" y="293624"/>
                  </a:cubicBezTo>
                  <a:lnTo>
                    <a:pt x="3781552" y="1467993"/>
                  </a:lnTo>
                  <a:cubicBezTo>
                    <a:pt x="3781552" y="1630172"/>
                    <a:pt x="3650107" y="1761617"/>
                    <a:pt x="3487928" y="1761617"/>
                  </a:cubicBezTo>
                  <a:lnTo>
                    <a:pt x="293624" y="1761617"/>
                  </a:lnTo>
                  <a:cubicBezTo>
                    <a:pt x="131445" y="1761617"/>
                    <a:pt x="0" y="1630172"/>
                    <a:pt x="0" y="146799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1540816" y="7974484"/>
            <a:ext cx="2836160" cy="1321227"/>
            <a:chOff x="0" y="0"/>
            <a:chExt cx="3781546" cy="176163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781552" cy="1761617"/>
            </a:xfrm>
            <a:custGeom>
              <a:avLst/>
              <a:gdLst/>
              <a:ahLst/>
              <a:cxnLst/>
              <a:rect r="r" b="b" t="t" l="l"/>
              <a:pathLst>
                <a:path h="1761617" w="3781552">
                  <a:moveTo>
                    <a:pt x="0" y="293624"/>
                  </a:moveTo>
                  <a:cubicBezTo>
                    <a:pt x="0" y="131445"/>
                    <a:pt x="131445" y="0"/>
                    <a:pt x="293624" y="0"/>
                  </a:cubicBezTo>
                  <a:lnTo>
                    <a:pt x="3487928" y="0"/>
                  </a:lnTo>
                  <a:cubicBezTo>
                    <a:pt x="3650107" y="0"/>
                    <a:pt x="3781552" y="131445"/>
                    <a:pt x="3781552" y="293624"/>
                  </a:cubicBezTo>
                  <a:lnTo>
                    <a:pt x="3781552" y="1467993"/>
                  </a:lnTo>
                  <a:cubicBezTo>
                    <a:pt x="3781552" y="1630172"/>
                    <a:pt x="3650107" y="1761617"/>
                    <a:pt x="3487928" y="1761617"/>
                  </a:cubicBezTo>
                  <a:lnTo>
                    <a:pt x="293624" y="1761617"/>
                  </a:lnTo>
                  <a:cubicBezTo>
                    <a:pt x="131445" y="1761617"/>
                    <a:pt x="0" y="1630172"/>
                    <a:pt x="0" y="146799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4596916" y="7974484"/>
            <a:ext cx="2836160" cy="1321227"/>
            <a:chOff x="0" y="0"/>
            <a:chExt cx="3781546" cy="176163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781552" cy="1761617"/>
            </a:xfrm>
            <a:custGeom>
              <a:avLst/>
              <a:gdLst/>
              <a:ahLst/>
              <a:cxnLst/>
              <a:rect r="r" b="b" t="t" l="l"/>
              <a:pathLst>
                <a:path h="1761617" w="3781552">
                  <a:moveTo>
                    <a:pt x="0" y="293624"/>
                  </a:moveTo>
                  <a:cubicBezTo>
                    <a:pt x="0" y="131445"/>
                    <a:pt x="131445" y="0"/>
                    <a:pt x="293624" y="0"/>
                  </a:cubicBezTo>
                  <a:lnTo>
                    <a:pt x="3487928" y="0"/>
                  </a:lnTo>
                  <a:cubicBezTo>
                    <a:pt x="3650107" y="0"/>
                    <a:pt x="3781552" y="131445"/>
                    <a:pt x="3781552" y="293624"/>
                  </a:cubicBezTo>
                  <a:lnTo>
                    <a:pt x="3781552" y="1467993"/>
                  </a:lnTo>
                  <a:cubicBezTo>
                    <a:pt x="3781552" y="1630172"/>
                    <a:pt x="3650107" y="1761617"/>
                    <a:pt x="3487928" y="1761617"/>
                  </a:cubicBezTo>
                  <a:lnTo>
                    <a:pt x="293624" y="1761617"/>
                  </a:lnTo>
                  <a:cubicBezTo>
                    <a:pt x="131445" y="1761617"/>
                    <a:pt x="0" y="1630172"/>
                    <a:pt x="0" y="146799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4660362" y="8242683"/>
            <a:ext cx="2709264" cy="784830"/>
            <a:chOff x="0" y="0"/>
            <a:chExt cx="3612352" cy="10464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612352" cy="1046440"/>
            </a:xfrm>
            <a:custGeom>
              <a:avLst/>
              <a:gdLst/>
              <a:ahLst/>
              <a:cxnLst/>
              <a:rect r="r" b="b" t="t" l="l"/>
              <a:pathLst>
                <a:path h="1046440" w="3612352">
                  <a:moveTo>
                    <a:pt x="0" y="0"/>
                  </a:moveTo>
                  <a:lnTo>
                    <a:pt x="3612352" y="0"/>
                  </a:lnTo>
                  <a:lnTo>
                    <a:pt x="3612352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"/>
              <a:ext cx="3612352" cy="10559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Sentiment analysis chatbot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528562" y="8081100"/>
            <a:ext cx="2860666" cy="1107996"/>
            <a:chOff x="0" y="0"/>
            <a:chExt cx="3814222" cy="147732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814222" cy="1477328"/>
            </a:xfrm>
            <a:custGeom>
              <a:avLst/>
              <a:gdLst/>
              <a:ahLst/>
              <a:cxnLst/>
              <a:rect r="r" b="b" t="t" l="l"/>
              <a:pathLst>
                <a:path h="1477328" w="3814222">
                  <a:moveTo>
                    <a:pt x="0" y="0"/>
                  </a:moveTo>
                  <a:lnTo>
                    <a:pt x="3814222" y="0"/>
                  </a:lnTo>
                  <a:lnTo>
                    <a:pt x="3814222" y="1477328"/>
                  </a:lnTo>
                  <a:lnTo>
                    <a:pt x="0" y="1477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9525"/>
              <a:ext cx="3814222" cy="14868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Customer relationship management systems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730960" y="8242683"/>
            <a:ext cx="2403459" cy="784830"/>
            <a:chOff x="0" y="0"/>
            <a:chExt cx="3204612" cy="104644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204612" cy="1046440"/>
            </a:xfrm>
            <a:custGeom>
              <a:avLst/>
              <a:gdLst/>
              <a:ahLst/>
              <a:cxnLst/>
              <a:rect r="r" b="b" t="t" l="l"/>
              <a:pathLst>
                <a:path h="1046440" w="3204612">
                  <a:moveTo>
                    <a:pt x="0" y="0"/>
                  </a:moveTo>
                  <a:lnTo>
                    <a:pt x="3204612" y="0"/>
                  </a:lnTo>
                  <a:lnTo>
                    <a:pt x="3204612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"/>
              <a:ext cx="3204612" cy="10559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Electronic health records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5631554" y="8242683"/>
            <a:ext cx="2521754" cy="784830"/>
            <a:chOff x="0" y="0"/>
            <a:chExt cx="3362338" cy="104644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362338" cy="1046440"/>
            </a:xfrm>
            <a:custGeom>
              <a:avLst/>
              <a:gdLst/>
              <a:ahLst/>
              <a:cxnLst/>
              <a:rect r="r" b="b" t="t" l="l"/>
              <a:pathLst>
                <a:path h="1046440" w="3362338">
                  <a:moveTo>
                    <a:pt x="0" y="0"/>
                  </a:moveTo>
                  <a:lnTo>
                    <a:pt x="3362338" y="0"/>
                  </a:lnTo>
                  <a:lnTo>
                    <a:pt x="33623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9525"/>
              <a:ext cx="3362338" cy="10559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Advanced driver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assistance systems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5415891" y="2394903"/>
            <a:ext cx="2953079" cy="461665"/>
            <a:chOff x="0" y="0"/>
            <a:chExt cx="3937438" cy="615554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937438" cy="615554"/>
            </a:xfrm>
            <a:custGeom>
              <a:avLst/>
              <a:gdLst/>
              <a:ahLst/>
              <a:cxnLst/>
              <a:rect r="r" b="b" t="t" l="l"/>
              <a:pathLst>
                <a:path h="615554" w="3937438">
                  <a:moveTo>
                    <a:pt x="0" y="0"/>
                  </a:moveTo>
                  <a:lnTo>
                    <a:pt x="3937438" y="0"/>
                  </a:lnTo>
                  <a:lnTo>
                    <a:pt x="3937438" y="615554"/>
                  </a:lnTo>
                  <a:lnTo>
                    <a:pt x="0" y="615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9525"/>
              <a:ext cx="3937438" cy="6250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Autonomous Vehicles 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8789118" y="2394903"/>
            <a:ext cx="2287144" cy="461665"/>
            <a:chOff x="0" y="0"/>
            <a:chExt cx="3049526" cy="615554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049526" cy="615554"/>
            </a:xfrm>
            <a:custGeom>
              <a:avLst/>
              <a:gdLst/>
              <a:ahLst/>
              <a:cxnLst/>
              <a:rect r="r" b="b" t="t" l="l"/>
              <a:pathLst>
                <a:path h="615554" w="3049526">
                  <a:moveTo>
                    <a:pt x="0" y="0"/>
                  </a:moveTo>
                  <a:lnTo>
                    <a:pt x="3049526" y="0"/>
                  </a:lnTo>
                  <a:lnTo>
                    <a:pt x="3049526" y="615554"/>
                  </a:lnTo>
                  <a:lnTo>
                    <a:pt x="0" y="615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"/>
              <a:ext cx="3049526" cy="6250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Healthcare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1772650" y="2394903"/>
            <a:ext cx="2372492" cy="461665"/>
            <a:chOff x="0" y="0"/>
            <a:chExt cx="3163322" cy="615554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163322" cy="615554"/>
            </a:xfrm>
            <a:custGeom>
              <a:avLst/>
              <a:gdLst/>
              <a:ahLst/>
              <a:cxnLst/>
              <a:rect r="r" b="b" t="t" l="l"/>
              <a:pathLst>
                <a:path h="615554" w="3163322">
                  <a:moveTo>
                    <a:pt x="0" y="0"/>
                  </a:moveTo>
                  <a:lnTo>
                    <a:pt x="3163322" y="0"/>
                  </a:lnTo>
                  <a:lnTo>
                    <a:pt x="3163322" y="615554"/>
                  </a:lnTo>
                  <a:lnTo>
                    <a:pt x="0" y="615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9525"/>
              <a:ext cx="3163322" cy="6250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Finance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4818980" y="2394903"/>
            <a:ext cx="2392030" cy="461665"/>
            <a:chOff x="0" y="0"/>
            <a:chExt cx="3189374" cy="615554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189374" cy="615554"/>
            </a:xfrm>
            <a:custGeom>
              <a:avLst/>
              <a:gdLst/>
              <a:ahLst/>
              <a:cxnLst/>
              <a:rect r="r" b="b" t="t" l="l"/>
              <a:pathLst>
                <a:path h="615554" w="3189374">
                  <a:moveTo>
                    <a:pt x="0" y="0"/>
                  </a:moveTo>
                  <a:lnTo>
                    <a:pt x="3189374" y="0"/>
                  </a:lnTo>
                  <a:lnTo>
                    <a:pt x="3189374" y="615554"/>
                  </a:lnTo>
                  <a:lnTo>
                    <a:pt x="0" y="615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9525"/>
              <a:ext cx="3189374" cy="6250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Customer Service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538012" y="3355872"/>
            <a:ext cx="708834" cy="708834"/>
          </a:xfrm>
          <a:custGeom>
            <a:avLst/>
            <a:gdLst/>
            <a:ahLst/>
            <a:cxnLst/>
            <a:rect r="r" b="b" t="t" l="l"/>
            <a:pathLst>
              <a:path h="708834" w="708834">
                <a:moveTo>
                  <a:pt x="0" y="0"/>
                </a:moveTo>
                <a:lnTo>
                  <a:pt x="708834" y="0"/>
                </a:lnTo>
                <a:lnTo>
                  <a:pt x="708834" y="708834"/>
                </a:lnTo>
                <a:lnTo>
                  <a:pt x="0" y="708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9604314" y="3435233"/>
            <a:ext cx="656751" cy="656751"/>
          </a:xfrm>
          <a:custGeom>
            <a:avLst/>
            <a:gdLst/>
            <a:ahLst/>
            <a:cxnLst/>
            <a:rect r="r" b="b" t="t" l="l"/>
            <a:pathLst>
              <a:path h="656751" w="656751">
                <a:moveTo>
                  <a:pt x="0" y="0"/>
                </a:moveTo>
                <a:lnTo>
                  <a:pt x="656751" y="0"/>
                </a:lnTo>
                <a:lnTo>
                  <a:pt x="656751" y="656751"/>
                </a:lnTo>
                <a:lnTo>
                  <a:pt x="0" y="6567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2664683" y="3401946"/>
            <a:ext cx="588423" cy="588423"/>
          </a:xfrm>
          <a:custGeom>
            <a:avLst/>
            <a:gdLst/>
            <a:ahLst/>
            <a:cxnLst/>
            <a:rect r="r" b="b" t="t" l="l"/>
            <a:pathLst>
              <a:path h="588423" w="588423">
                <a:moveTo>
                  <a:pt x="0" y="0"/>
                </a:moveTo>
                <a:lnTo>
                  <a:pt x="588423" y="0"/>
                </a:lnTo>
                <a:lnTo>
                  <a:pt x="588423" y="588423"/>
                </a:lnTo>
                <a:lnTo>
                  <a:pt x="0" y="588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5672177" y="3367472"/>
            <a:ext cx="685635" cy="685635"/>
          </a:xfrm>
          <a:custGeom>
            <a:avLst/>
            <a:gdLst/>
            <a:ahLst/>
            <a:cxnLst/>
            <a:rect r="r" b="b" t="t" l="l"/>
            <a:pathLst>
              <a:path h="685635" w="685635">
                <a:moveTo>
                  <a:pt x="0" y="0"/>
                </a:moveTo>
                <a:lnTo>
                  <a:pt x="685635" y="0"/>
                </a:lnTo>
                <a:lnTo>
                  <a:pt x="685635" y="685634"/>
                </a:lnTo>
                <a:lnTo>
                  <a:pt x="0" y="6856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71" id="71"/>
          <p:cNvSpPr/>
          <p:nvPr/>
        </p:nvSpPr>
        <p:spPr>
          <a:xfrm>
            <a:off x="6892430" y="4396089"/>
            <a:ext cx="0" cy="564447"/>
          </a:xfrm>
          <a:prstGeom prst="line">
            <a:avLst/>
          </a:prstGeom>
          <a:ln cap="rnd" w="28575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9932690" y="4396089"/>
            <a:ext cx="0" cy="564447"/>
          </a:xfrm>
          <a:prstGeom prst="line">
            <a:avLst/>
          </a:prstGeom>
          <a:ln cap="rnd" w="28575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>
            <a:off x="12958895" y="4396089"/>
            <a:ext cx="0" cy="564447"/>
          </a:xfrm>
          <a:prstGeom prst="line">
            <a:avLst/>
          </a:prstGeom>
          <a:ln cap="rnd" w="28575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>
            <a:off x="16014995" y="4396089"/>
            <a:ext cx="0" cy="564447"/>
          </a:xfrm>
          <a:prstGeom prst="line">
            <a:avLst/>
          </a:prstGeom>
          <a:ln cap="rnd" w="28575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5" id="75"/>
          <p:cNvSpPr/>
          <p:nvPr/>
        </p:nvSpPr>
        <p:spPr>
          <a:xfrm flipH="false" flipV="false" rot="0">
            <a:off x="559073" y="4625382"/>
            <a:ext cx="3340300" cy="3349452"/>
          </a:xfrm>
          <a:custGeom>
            <a:avLst/>
            <a:gdLst/>
            <a:ahLst/>
            <a:cxnLst/>
            <a:rect r="r" b="b" t="t" l="l"/>
            <a:pathLst>
              <a:path h="3349452" w="3340300">
                <a:moveTo>
                  <a:pt x="0" y="0"/>
                </a:moveTo>
                <a:lnTo>
                  <a:pt x="3340300" y="0"/>
                </a:lnTo>
                <a:lnTo>
                  <a:pt x="3340300" y="3349452"/>
                </a:lnTo>
                <a:lnTo>
                  <a:pt x="0" y="3349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5765154" y="5201757"/>
            <a:ext cx="2225278" cy="2225278"/>
          </a:xfrm>
          <a:custGeom>
            <a:avLst/>
            <a:gdLst/>
            <a:ahLst/>
            <a:cxnLst/>
            <a:rect r="r" b="b" t="t" l="l"/>
            <a:pathLst>
              <a:path h="2225278" w="2225278">
                <a:moveTo>
                  <a:pt x="0" y="0"/>
                </a:moveTo>
                <a:lnTo>
                  <a:pt x="2225278" y="0"/>
                </a:lnTo>
                <a:lnTo>
                  <a:pt x="2225278" y="2225277"/>
                </a:lnTo>
                <a:lnTo>
                  <a:pt x="0" y="22252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8822561" y="5217258"/>
            <a:ext cx="2194273" cy="2194273"/>
          </a:xfrm>
          <a:custGeom>
            <a:avLst/>
            <a:gdLst/>
            <a:ahLst/>
            <a:cxnLst/>
            <a:rect r="r" b="b" t="t" l="l"/>
            <a:pathLst>
              <a:path h="2194273" w="2194273">
                <a:moveTo>
                  <a:pt x="0" y="0"/>
                </a:moveTo>
                <a:lnTo>
                  <a:pt x="2194273" y="0"/>
                </a:lnTo>
                <a:lnTo>
                  <a:pt x="2194273" y="2194272"/>
                </a:lnTo>
                <a:lnTo>
                  <a:pt x="0" y="2194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1844787" y="5202972"/>
            <a:ext cx="2194273" cy="2194273"/>
          </a:xfrm>
          <a:custGeom>
            <a:avLst/>
            <a:gdLst/>
            <a:ahLst/>
            <a:cxnLst/>
            <a:rect r="r" b="b" t="t" l="l"/>
            <a:pathLst>
              <a:path h="2194273" w="2194273">
                <a:moveTo>
                  <a:pt x="0" y="0"/>
                </a:moveTo>
                <a:lnTo>
                  <a:pt x="2194272" y="0"/>
                </a:lnTo>
                <a:lnTo>
                  <a:pt x="2194272" y="2194272"/>
                </a:lnTo>
                <a:lnTo>
                  <a:pt x="0" y="21942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4905279" y="5217258"/>
            <a:ext cx="2219431" cy="2219431"/>
          </a:xfrm>
          <a:custGeom>
            <a:avLst/>
            <a:gdLst/>
            <a:ahLst/>
            <a:cxnLst/>
            <a:rect r="r" b="b" t="t" l="l"/>
            <a:pathLst>
              <a:path h="2219431" w="2219431">
                <a:moveTo>
                  <a:pt x="0" y="0"/>
                </a:moveTo>
                <a:lnTo>
                  <a:pt x="2219431" y="0"/>
                </a:lnTo>
                <a:lnTo>
                  <a:pt x="2219431" y="2219431"/>
                </a:lnTo>
                <a:lnTo>
                  <a:pt x="0" y="221943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82570"/>
            <a:ext cx="9343941" cy="475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5"/>
              </a:lnSpc>
              <a:spcBef>
                <a:spcPct val="0"/>
              </a:spcBef>
            </a:pPr>
            <a:r>
              <a:rPr lang="en-US" b="true" sz="2696">
                <a:solidFill>
                  <a:srgbClr val="5111D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Frameworks</a:t>
            </a:r>
          </a:p>
          <a:p>
            <a:pPr algn="just">
              <a:lnSpc>
                <a:spcPts val="3775"/>
              </a:lnSpc>
              <a:spcBef>
                <a:spcPct val="0"/>
              </a:spcBef>
            </a:pPr>
          </a:p>
          <a:p>
            <a:pPr algn="just">
              <a:lnSpc>
                <a:spcPts val="3775"/>
              </a:lnSpc>
              <a:spcBef>
                <a:spcPct val="0"/>
              </a:spcBef>
            </a:pPr>
            <a:r>
              <a:rPr lang="en-US" b="true" sz="2696">
                <a:solidFill>
                  <a:srgbClr val="8B3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LangChain:</a:t>
            </a:r>
            <a:r>
              <a:rPr lang="en-US" sz="26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Great for creating chatbots that can use tools like web searches.</a:t>
            </a:r>
          </a:p>
          <a:p>
            <a:pPr algn="just">
              <a:lnSpc>
                <a:spcPts val="3775"/>
              </a:lnSpc>
              <a:spcBef>
                <a:spcPct val="0"/>
              </a:spcBef>
            </a:pPr>
          </a:p>
          <a:p>
            <a:pPr algn="just">
              <a:lnSpc>
                <a:spcPts val="3775"/>
              </a:lnSpc>
              <a:spcBef>
                <a:spcPct val="0"/>
              </a:spcBef>
            </a:pPr>
            <a:r>
              <a:rPr lang="en-US" b="true" sz="2696">
                <a:solidFill>
                  <a:srgbClr val="8B3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LlamaIndex:</a:t>
            </a:r>
            <a:r>
              <a:rPr lang="en-US" sz="26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Helps connect AI to company data for smarter decisions.</a:t>
            </a:r>
          </a:p>
          <a:p>
            <a:pPr algn="just">
              <a:lnSpc>
                <a:spcPts val="3775"/>
              </a:lnSpc>
              <a:spcBef>
                <a:spcPct val="0"/>
              </a:spcBef>
            </a:pPr>
          </a:p>
          <a:p>
            <a:pPr algn="just">
              <a:lnSpc>
                <a:spcPts val="3775"/>
              </a:lnSpc>
              <a:spcBef>
                <a:spcPct val="0"/>
              </a:spcBef>
            </a:pPr>
            <a:r>
              <a:rPr lang="en-US" b="true" sz="2696">
                <a:solidFill>
                  <a:srgbClr val="8B3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AutoGen:</a:t>
            </a:r>
            <a:r>
              <a:rPr lang="en-US" sz="26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Allows multiple AI agents to work together, like a team solving complex problems.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167"/>
            <a:ext cx="7696375" cy="10261833"/>
          </a:xfrm>
          <a:custGeom>
            <a:avLst/>
            <a:gdLst/>
            <a:ahLst/>
            <a:cxnLst/>
            <a:rect r="r" b="b" t="t" l="l"/>
            <a:pathLst>
              <a:path h="10261833" w="7696375">
                <a:moveTo>
                  <a:pt x="0" y="0"/>
                </a:moveTo>
                <a:lnTo>
                  <a:pt x="7696375" y="0"/>
                </a:lnTo>
                <a:lnTo>
                  <a:pt x="7696375" y="10261833"/>
                </a:lnTo>
                <a:lnTo>
                  <a:pt x="0" y="10261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541311">
            <a:off x="-2113630" y="4035"/>
            <a:ext cx="9902565" cy="11068417"/>
            <a:chOff x="0" y="0"/>
            <a:chExt cx="13203420" cy="14757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03428" cy="14757908"/>
            </a:xfrm>
            <a:custGeom>
              <a:avLst/>
              <a:gdLst/>
              <a:ahLst/>
              <a:cxnLst/>
              <a:rect r="r" b="b" t="t" l="l"/>
              <a:pathLst>
                <a:path h="14757908" w="13203428">
                  <a:moveTo>
                    <a:pt x="4967224" y="8128"/>
                  </a:moveTo>
                  <a:lnTo>
                    <a:pt x="5289931" y="0"/>
                  </a:lnTo>
                  <a:cubicBezTo>
                    <a:pt x="9660382" y="0"/>
                    <a:pt x="13203428" y="3542919"/>
                    <a:pt x="13203428" y="7913497"/>
                  </a:cubicBezTo>
                  <a:cubicBezTo>
                    <a:pt x="13203428" y="9151239"/>
                    <a:pt x="12919329" y="10322560"/>
                    <a:pt x="12412599" y="11365865"/>
                  </a:cubicBezTo>
                  <a:lnTo>
                    <a:pt x="12206859" y="11746102"/>
                  </a:lnTo>
                  <a:lnTo>
                    <a:pt x="5945632" y="14757908"/>
                  </a:lnTo>
                  <a:lnTo>
                    <a:pt x="0" y="2397506"/>
                  </a:lnTo>
                  <a:close/>
                </a:path>
              </a:pathLst>
            </a:custGeom>
            <a:solidFill>
              <a:srgbClr val="171B49">
                <a:alpha val="3843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192935" y="12583"/>
            <a:ext cx="4386862" cy="10274416"/>
            <a:chOff x="0" y="0"/>
            <a:chExt cx="5849150" cy="13699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49112" cy="13699249"/>
            </a:xfrm>
            <a:custGeom>
              <a:avLst/>
              <a:gdLst/>
              <a:ahLst/>
              <a:cxnLst/>
              <a:rect r="r" b="b" t="t" l="l"/>
              <a:pathLst>
                <a:path h="13699249" w="5849112">
                  <a:moveTo>
                    <a:pt x="0" y="0"/>
                  </a:moveTo>
                  <a:lnTo>
                    <a:pt x="2154936" y="0"/>
                  </a:lnTo>
                  <a:lnTo>
                    <a:pt x="2237486" y="58746"/>
                  </a:lnTo>
                  <a:cubicBezTo>
                    <a:pt x="4430014" y="1700454"/>
                    <a:pt x="5849112" y="4320625"/>
                    <a:pt x="5849112" y="7272799"/>
                  </a:cubicBezTo>
                  <a:cubicBezTo>
                    <a:pt x="5849112" y="9758821"/>
                    <a:pt x="4842764" y="12009351"/>
                    <a:pt x="3215640" y="13638471"/>
                  </a:cubicBezTo>
                  <a:lnTo>
                    <a:pt x="3152013" y="13699249"/>
                  </a:lnTo>
                  <a:lnTo>
                    <a:pt x="1474343" y="13699249"/>
                  </a:lnTo>
                  <a:lnTo>
                    <a:pt x="1891538" y="13386829"/>
                  </a:lnTo>
                  <a:cubicBezTo>
                    <a:pt x="3650361" y="11933565"/>
                    <a:pt x="4771390" y="9734279"/>
                    <a:pt x="4771390" y="7272799"/>
                  </a:cubicBezTo>
                  <a:cubicBezTo>
                    <a:pt x="4771390" y="4127602"/>
                    <a:pt x="2941066" y="1410285"/>
                    <a:pt x="288544" y="130716"/>
                  </a:cubicBez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35000">
                  <a:srgbClr val="5111D6">
                    <a:alpha val="100000"/>
                  </a:srgbClr>
                </a:gs>
                <a:gs pos="69000">
                  <a:srgbClr val="5111D6">
                    <a:alpha val="10000"/>
                  </a:srgbClr>
                </a:gs>
                <a:gs pos="100000">
                  <a:srgbClr val="5111D6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96078" y="3319956"/>
            <a:ext cx="6529386" cy="877162"/>
            <a:chOff x="0" y="0"/>
            <a:chExt cx="8705848" cy="1169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05848" cy="1169550"/>
            </a:xfrm>
            <a:custGeom>
              <a:avLst/>
              <a:gdLst/>
              <a:ahLst/>
              <a:cxnLst/>
              <a:rect r="r" b="b" t="t" l="l"/>
              <a:pathLst>
                <a:path h="1169550" w="8705848">
                  <a:moveTo>
                    <a:pt x="0" y="0"/>
                  </a:moveTo>
                  <a:lnTo>
                    <a:pt x="8705848" y="0"/>
                  </a:lnTo>
                  <a:lnTo>
                    <a:pt x="8705848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705848" cy="1188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2B3E8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What is Agentic AI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96078" y="4335555"/>
            <a:ext cx="7974529" cy="2631489"/>
            <a:chOff x="0" y="0"/>
            <a:chExt cx="10632706" cy="3508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32706" cy="3508652"/>
            </a:xfrm>
            <a:custGeom>
              <a:avLst/>
              <a:gdLst/>
              <a:ahLst/>
              <a:cxnLst/>
              <a:rect r="r" b="b" t="t" l="l"/>
              <a:pathLst>
                <a:path h="3508652" w="10632706">
                  <a:moveTo>
                    <a:pt x="0" y="0"/>
                  </a:moveTo>
                  <a:lnTo>
                    <a:pt x="10632706" y="0"/>
                  </a:lnTo>
                  <a:lnTo>
                    <a:pt x="10632706" y="3508652"/>
                  </a:lnTo>
                  <a:lnTo>
                    <a:pt x="0" y="3508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632706" cy="35277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Agentic AI integrates </a:t>
              </a:r>
              <a:r>
                <a:rPr lang="en-US" sz="27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large language models (LLMs), machine learning, and enterprise automation</a:t>
              </a:r>
              <a:r>
                <a:rPr lang="en-US" sz="27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 to create autonomous AI agents capable of </a:t>
              </a:r>
              <a:r>
                <a:rPr lang="en-US" sz="27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decision-making, goal-setting, problem-solving, and adapting to unstructured environments</a:t>
              </a:r>
              <a:r>
                <a:rPr lang="en-US" sz="27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, unlike rule-based AI.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636683" y="-1189829"/>
            <a:ext cx="3743505" cy="3157787"/>
          </a:xfrm>
          <a:custGeom>
            <a:avLst/>
            <a:gdLst/>
            <a:ahLst/>
            <a:cxnLst/>
            <a:rect r="r" b="b" t="t" l="l"/>
            <a:pathLst>
              <a:path h="3157787" w="3743505">
                <a:moveTo>
                  <a:pt x="0" y="0"/>
                </a:moveTo>
                <a:lnTo>
                  <a:pt x="3743506" y="0"/>
                </a:lnTo>
                <a:lnTo>
                  <a:pt x="3743506" y="3157787"/>
                </a:lnTo>
                <a:lnTo>
                  <a:pt x="0" y="3157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34461" y="8100519"/>
            <a:ext cx="4141433" cy="5412270"/>
          </a:xfrm>
          <a:custGeom>
            <a:avLst/>
            <a:gdLst/>
            <a:ahLst/>
            <a:cxnLst/>
            <a:rect r="r" b="b" t="t" l="l"/>
            <a:pathLst>
              <a:path h="5412270" w="4141433">
                <a:moveTo>
                  <a:pt x="0" y="0"/>
                </a:moveTo>
                <a:lnTo>
                  <a:pt x="4141433" y="0"/>
                </a:lnTo>
                <a:lnTo>
                  <a:pt x="4141433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83347" y="637198"/>
            <a:ext cx="10721306" cy="877163"/>
            <a:chOff x="0" y="0"/>
            <a:chExt cx="14295074" cy="1169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075" cy="1169550"/>
            </a:xfrm>
            <a:custGeom>
              <a:avLst/>
              <a:gdLst/>
              <a:ahLst/>
              <a:cxnLst/>
              <a:rect r="r" b="b" t="t" l="l"/>
              <a:pathLst>
                <a:path h="1169550" w="14295075">
                  <a:moveTo>
                    <a:pt x="0" y="0"/>
                  </a:moveTo>
                  <a:lnTo>
                    <a:pt x="14295075" y="0"/>
                  </a:lnTo>
                  <a:lnTo>
                    <a:pt x="14295075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4295074" cy="1188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759"/>
                </a:lnSpc>
              </a:pPr>
              <a:r>
                <a:rPr lang="en-US" sz="4800" b="true">
                  <a:solidFill>
                    <a:srgbClr val="2B3E8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Agentic AI Vs. Generative AI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1152" y="2895969"/>
            <a:ext cx="6668691" cy="6670892"/>
            <a:chOff x="0" y="0"/>
            <a:chExt cx="8891588" cy="88945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91651" cy="8894572"/>
            </a:xfrm>
            <a:custGeom>
              <a:avLst/>
              <a:gdLst/>
              <a:ahLst/>
              <a:cxnLst/>
              <a:rect r="r" b="b" t="t" l="l"/>
              <a:pathLst>
                <a:path h="8894572" w="8891651">
                  <a:moveTo>
                    <a:pt x="0" y="618109"/>
                  </a:moveTo>
                  <a:cubicBezTo>
                    <a:pt x="0" y="276733"/>
                    <a:pt x="276733" y="0"/>
                    <a:pt x="618109" y="0"/>
                  </a:cubicBezTo>
                  <a:lnTo>
                    <a:pt x="8273542" y="0"/>
                  </a:lnTo>
                  <a:cubicBezTo>
                    <a:pt x="8614918" y="0"/>
                    <a:pt x="8891651" y="276733"/>
                    <a:pt x="8891651" y="618109"/>
                  </a:cubicBezTo>
                  <a:lnTo>
                    <a:pt x="8891651" y="8276463"/>
                  </a:lnTo>
                  <a:cubicBezTo>
                    <a:pt x="8891651" y="8617839"/>
                    <a:pt x="8614918" y="8894572"/>
                    <a:pt x="8273542" y="8894572"/>
                  </a:cubicBezTo>
                  <a:lnTo>
                    <a:pt x="618109" y="8894572"/>
                  </a:lnTo>
                  <a:cubicBezTo>
                    <a:pt x="276733" y="8894572"/>
                    <a:pt x="0" y="8617839"/>
                    <a:pt x="0" y="827646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198152" y="2895969"/>
            <a:ext cx="6668691" cy="6670892"/>
            <a:chOff x="0" y="0"/>
            <a:chExt cx="8891588" cy="88945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91651" cy="8894572"/>
            </a:xfrm>
            <a:custGeom>
              <a:avLst/>
              <a:gdLst/>
              <a:ahLst/>
              <a:cxnLst/>
              <a:rect r="r" b="b" t="t" l="l"/>
              <a:pathLst>
                <a:path h="8894572" w="8891651">
                  <a:moveTo>
                    <a:pt x="0" y="618109"/>
                  </a:moveTo>
                  <a:cubicBezTo>
                    <a:pt x="0" y="276733"/>
                    <a:pt x="276733" y="0"/>
                    <a:pt x="618109" y="0"/>
                  </a:cubicBezTo>
                  <a:lnTo>
                    <a:pt x="8273542" y="0"/>
                  </a:lnTo>
                  <a:cubicBezTo>
                    <a:pt x="8614918" y="0"/>
                    <a:pt x="8891651" y="276733"/>
                    <a:pt x="8891651" y="618109"/>
                  </a:cubicBezTo>
                  <a:lnTo>
                    <a:pt x="8891651" y="8276463"/>
                  </a:lnTo>
                  <a:cubicBezTo>
                    <a:pt x="8891651" y="8617839"/>
                    <a:pt x="8614918" y="8894572"/>
                    <a:pt x="8273542" y="8894572"/>
                  </a:cubicBezTo>
                  <a:lnTo>
                    <a:pt x="618109" y="8894572"/>
                  </a:lnTo>
                  <a:cubicBezTo>
                    <a:pt x="276733" y="8894572"/>
                    <a:pt x="0" y="8617839"/>
                    <a:pt x="0" y="827646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387253" y="2365054"/>
            <a:ext cx="4736492" cy="1061829"/>
            <a:chOff x="0" y="0"/>
            <a:chExt cx="6315322" cy="14157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15329" cy="1415796"/>
            </a:xfrm>
            <a:custGeom>
              <a:avLst/>
              <a:gdLst/>
              <a:ahLst/>
              <a:cxnLst/>
              <a:rect r="r" b="b" t="t" l="l"/>
              <a:pathLst>
                <a:path h="1415796" w="6315329">
                  <a:moveTo>
                    <a:pt x="0" y="707898"/>
                  </a:moveTo>
                  <a:cubicBezTo>
                    <a:pt x="0" y="316992"/>
                    <a:pt x="316992" y="0"/>
                    <a:pt x="707898" y="0"/>
                  </a:cubicBezTo>
                  <a:lnTo>
                    <a:pt x="5607431" y="0"/>
                  </a:lnTo>
                  <a:cubicBezTo>
                    <a:pt x="5998337" y="0"/>
                    <a:pt x="6315329" y="316992"/>
                    <a:pt x="6315329" y="707898"/>
                  </a:cubicBezTo>
                  <a:cubicBezTo>
                    <a:pt x="6315329" y="1098804"/>
                    <a:pt x="5998337" y="1415796"/>
                    <a:pt x="5607431" y="1415796"/>
                  </a:cubicBezTo>
                  <a:lnTo>
                    <a:pt x="707898" y="1415796"/>
                  </a:lnTo>
                  <a:cubicBezTo>
                    <a:pt x="316992" y="1415796"/>
                    <a:pt x="0" y="1098804"/>
                    <a:pt x="0" y="70789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315322" cy="144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Agentic AI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64251" y="2365054"/>
            <a:ext cx="4736492" cy="1061829"/>
            <a:chOff x="0" y="0"/>
            <a:chExt cx="6315322" cy="14157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15329" cy="1415796"/>
            </a:xfrm>
            <a:custGeom>
              <a:avLst/>
              <a:gdLst/>
              <a:ahLst/>
              <a:cxnLst/>
              <a:rect r="r" b="b" t="t" l="l"/>
              <a:pathLst>
                <a:path h="1415796" w="6315329">
                  <a:moveTo>
                    <a:pt x="0" y="707898"/>
                  </a:moveTo>
                  <a:cubicBezTo>
                    <a:pt x="0" y="316992"/>
                    <a:pt x="316992" y="0"/>
                    <a:pt x="707898" y="0"/>
                  </a:cubicBezTo>
                  <a:lnTo>
                    <a:pt x="5607431" y="0"/>
                  </a:lnTo>
                  <a:cubicBezTo>
                    <a:pt x="5998337" y="0"/>
                    <a:pt x="6315329" y="316992"/>
                    <a:pt x="6315329" y="707898"/>
                  </a:cubicBezTo>
                  <a:cubicBezTo>
                    <a:pt x="6315329" y="1098804"/>
                    <a:pt x="5998337" y="1415796"/>
                    <a:pt x="5607431" y="1415796"/>
                  </a:cubicBezTo>
                  <a:lnTo>
                    <a:pt x="707898" y="1415796"/>
                  </a:lnTo>
                  <a:cubicBezTo>
                    <a:pt x="316992" y="1415796"/>
                    <a:pt x="0" y="1098804"/>
                    <a:pt x="0" y="70789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6315322" cy="144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Generative AI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15548" y="3786453"/>
            <a:ext cx="3893343" cy="507831"/>
            <a:chOff x="0" y="0"/>
            <a:chExt cx="5191124" cy="6771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Autonomous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79746" y="3786453"/>
            <a:ext cx="3893343" cy="507831"/>
            <a:chOff x="0" y="0"/>
            <a:chExt cx="5191124" cy="6771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Creative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915548" y="4576725"/>
            <a:ext cx="3893343" cy="507831"/>
            <a:chOff x="0" y="0"/>
            <a:chExt cx="5191124" cy="6771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Goal-Oriented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879746" y="4576725"/>
            <a:ext cx="3893343" cy="507831"/>
            <a:chOff x="0" y="0"/>
            <a:chExt cx="5191124" cy="6771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Output-Oriented 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915548" y="5366997"/>
            <a:ext cx="3893343" cy="507831"/>
            <a:chOff x="0" y="0"/>
            <a:chExt cx="5191124" cy="6771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Real-time Environment 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879746" y="5366997"/>
            <a:ext cx="3893343" cy="507831"/>
            <a:chOff x="0" y="0"/>
            <a:chExt cx="5191124" cy="67710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Content-Based 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915548" y="6157269"/>
            <a:ext cx="3893343" cy="507831"/>
            <a:chOff x="0" y="0"/>
            <a:chExt cx="5191124" cy="67710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Utilize Tools and APIs 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879746" y="6157269"/>
            <a:ext cx="3893343" cy="507831"/>
            <a:chOff x="0" y="0"/>
            <a:chExt cx="5191124" cy="67710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No external tools 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915548" y="6947541"/>
            <a:ext cx="3893343" cy="507831"/>
            <a:chOff x="0" y="0"/>
            <a:chExt cx="5191124" cy="67710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Continuous Adaptation 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879746" y="6947541"/>
            <a:ext cx="4526682" cy="507831"/>
            <a:chOff x="0" y="0"/>
            <a:chExt cx="6035576" cy="67710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035576" cy="677108"/>
            </a:xfrm>
            <a:custGeom>
              <a:avLst/>
              <a:gdLst/>
              <a:ahLst/>
              <a:cxnLst/>
              <a:rect r="r" b="b" t="t" l="l"/>
              <a:pathLst>
                <a:path h="677108" w="6035576">
                  <a:moveTo>
                    <a:pt x="0" y="0"/>
                  </a:moveTo>
                  <a:lnTo>
                    <a:pt x="6035576" y="0"/>
                  </a:lnTo>
                  <a:lnTo>
                    <a:pt x="6035576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6035576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No adaptation from real-time 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2915548" y="7737813"/>
            <a:ext cx="3893343" cy="507831"/>
            <a:chOff x="0" y="0"/>
            <a:chExt cx="5191124" cy="67710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Autonomous Systems 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879746" y="7737813"/>
            <a:ext cx="3893343" cy="507831"/>
            <a:chOff x="0" y="0"/>
            <a:chExt cx="5191124" cy="67710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191124" cy="677108"/>
            </a:xfrm>
            <a:custGeom>
              <a:avLst/>
              <a:gdLst/>
              <a:ahLst/>
              <a:cxnLst/>
              <a:rect r="r" b="b" t="t" l="l"/>
              <a:pathLst>
                <a:path h="677108" w="5191124">
                  <a:moveTo>
                    <a:pt x="0" y="0"/>
                  </a:moveTo>
                  <a:lnTo>
                    <a:pt x="5191124" y="0"/>
                  </a:lnTo>
                  <a:lnTo>
                    <a:pt x="519112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"/>
              <a:ext cx="5191124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Content Creation 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915548" y="8528082"/>
            <a:ext cx="4736492" cy="507831"/>
            <a:chOff x="0" y="0"/>
            <a:chExt cx="6315322" cy="67710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315322" cy="677108"/>
            </a:xfrm>
            <a:custGeom>
              <a:avLst/>
              <a:gdLst/>
              <a:ahLst/>
              <a:cxnLst/>
              <a:rect r="r" b="b" t="t" l="l"/>
              <a:pathLst>
                <a:path h="677108" w="6315322">
                  <a:moveTo>
                    <a:pt x="0" y="0"/>
                  </a:moveTo>
                  <a:lnTo>
                    <a:pt x="6315322" y="0"/>
                  </a:lnTo>
                  <a:lnTo>
                    <a:pt x="6315322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9525"/>
              <a:ext cx="6315322" cy="6866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Independent Decision-Making 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879746" y="8353455"/>
            <a:ext cx="4210798" cy="877162"/>
            <a:chOff x="0" y="0"/>
            <a:chExt cx="5614398" cy="116955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614398" cy="1169550"/>
            </a:xfrm>
            <a:custGeom>
              <a:avLst/>
              <a:gdLst/>
              <a:ahLst/>
              <a:cxnLst/>
              <a:rect r="r" b="b" t="t" l="l"/>
              <a:pathLst>
                <a:path h="1169550" w="5614398">
                  <a:moveTo>
                    <a:pt x="0" y="0"/>
                  </a:moveTo>
                  <a:lnTo>
                    <a:pt x="5614398" y="0"/>
                  </a:lnTo>
                  <a:lnTo>
                    <a:pt x="5614398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"/>
              <a:ext cx="5614398" cy="1179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Make decision based on input patterns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7536412" y="4830640"/>
            <a:ext cx="2845017" cy="2845017"/>
            <a:chOff x="0" y="0"/>
            <a:chExt cx="3793356" cy="3793356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793363" cy="3793363"/>
            </a:xfrm>
            <a:custGeom>
              <a:avLst/>
              <a:gdLst/>
              <a:ahLst/>
              <a:cxnLst/>
              <a:rect r="r" b="b" t="t" l="l"/>
              <a:pathLst>
                <a:path h="3793363" w="3793363">
                  <a:moveTo>
                    <a:pt x="0" y="1896618"/>
                  </a:moveTo>
                  <a:cubicBezTo>
                    <a:pt x="0" y="849122"/>
                    <a:pt x="849122" y="0"/>
                    <a:pt x="1896618" y="0"/>
                  </a:cubicBezTo>
                  <a:cubicBezTo>
                    <a:pt x="2944114" y="0"/>
                    <a:pt x="3793363" y="849122"/>
                    <a:pt x="3793363" y="1896618"/>
                  </a:cubicBezTo>
                  <a:cubicBezTo>
                    <a:pt x="3793363" y="2944114"/>
                    <a:pt x="2944241" y="3793363"/>
                    <a:pt x="1896618" y="3793363"/>
                  </a:cubicBezTo>
                  <a:cubicBezTo>
                    <a:pt x="848995" y="3793363"/>
                    <a:pt x="0" y="2944241"/>
                    <a:pt x="0" y="189661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7727318" y="5021546"/>
            <a:ext cx="2463207" cy="2463207"/>
            <a:chOff x="0" y="0"/>
            <a:chExt cx="3284276" cy="3284276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284220" cy="3284220"/>
            </a:xfrm>
            <a:custGeom>
              <a:avLst/>
              <a:gdLst/>
              <a:ahLst/>
              <a:cxnLst/>
              <a:rect r="r" b="b" t="t" l="l"/>
              <a:pathLst>
                <a:path h="3284220" w="3284220">
                  <a:moveTo>
                    <a:pt x="0" y="1642110"/>
                  </a:moveTo>
                  <a:cubicBezTo>
                    <a:pt x="0" y="735203"/>
                    <a:pt x="735203" y="0"/>
                    <a:pt x="1642110" y="0"/>
                  </a:cubicBezTo>
                  <a:cubicBezTo>
                    <a:pt x="2549017" y="0"/>
                    <a:pt x="3284220" y="735203"/>
                    <a:pt x="3284220" y="1642110"/>
                  </a:cubicBezTo>
                  <a:cubicBezTo>
                    <a:pt x="3284220" y="2549017"/>
                    <a:pt x="2549017" y="3284220"/>
                    <a:pt x="1642110" y="3284220"/>
                  </a:cubicBezTo>
                  <a:cubicBezTo>
                    <a:pt x="735203" y="3284220"/>
                    <a:pt x="0" y="2549017"/>
                    <a:pt x="0" y="1642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8293590" y="5768402"/>
            <a:ext cx="1330662" cy="969497"/>
            <a:chOff x="0" y="0"/>
            <a:chExt cx="1774216" cy="129266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774216" cy="1292662"/>
            </a:xfrm>
            <a:custGeom>
              <a:avLst/>
              <a:gdLst/>
              <a:ahLst/>
              <a:cxnLst/>
              <a:rect r="r" b="b" t="t" l="l"/>
              <a:pathLst>
                <a:path h="1292662" w="1774216">
                  <a:moveTo>
                    <a:pt x="0" y="0"/>
                  </a:moveTo>
                  <a:lnTo>
                    <a:pt x="1774216" y="0"/>
                  </a:lnTo>
                  <a:lnTo>
                    <a:pt x="1774216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1774216" cy="13212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5111D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Vs</a:t>
              </a: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2377566" y="3873983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2377566" y="4664254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2377566" y="5454526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2377566" y="6244798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2377566" y="7035070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2377566" y="7825342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3"/>
                </a:lnTo>
                <a:lnTo>
                  <a:pt x="0" y="33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2377566" y="8615612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1401100" y="3873983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1"/>
                </a:lnTo>
                <a:lnTo>
                  <a:pt x="0" y="33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1401100" y="4664254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11401100" y="5454526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1401100" y="6244798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1401100" y="7035071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1"/>
                </a:lnTo>
                <a:lnTo>
                  <a:pt x="0" y="33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1401100" y="7825342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1401100" y="8615611"/>
            <a:ext cx="334236" cy="332772"/>
          </a:xfrm>
          <a:custGeom>
            <a:avLst/>
            <a:gdLst/>
            <a:ahLst/>
            <a:cxnLst/>
            <a:rect r="r" b="b" t="t" l="l"/>
            <a:pathLst>
              <a:path h="332772" w="334236">
                <a:moveTo>
                  <a:pt x="0" y="0"/>
                </a:moveTo>
                <a:lnTo>
                  <a:pt x="334236" y="0"/>
                </a:lnTo>
                <a:lnTo>
                  <a:pt x="334236" y="332772"/>
                </a:lnTo>
                <a:lnTo>
                  <a:pt x="0" y="3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-1390112" y="1572348"/>
            <a:ext cx="2668390" cy="2721936"/>
          </a:xfrm>
          <a:custGeom>
            <a:avLst/>
            <a:gdLst/>
            <a:ahLst/>
            <a:cxnLst/>
            <a:rect r="r" b="b" t="t" l="l"/>
            <a:pathLst>
              <a:path h="2721936" w="2668390">
                <a:moveTo>
                  <a:pt x="0" y="0"/>
                </a:moveTo>
                <a:lnTo>
                  <a:pt x="2668390" y="0"/>
                </a:lnTo>
                <a:lnTo>
                  <a:pt x="2668390" y="2721936"/>
                </a:lnTo>
                <a:lnTo>
                  <a:pt x="0" y="272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4812997" y="5664794"/>
            <a:ext cx="3851913" cy="4653868"/>
          </a:xfrm>
          <a:custGeom>
            <a:avLst/>
            <a:gdLst/>
            <a:ahLst/>
            <a:cxnLst/>
            <a:rect r="r" b="b" t="t" l="l"/>
            <a:pathLst>
              <a:path h="4653868" w="3851913">
                <a:moveTo>
                  <a:pt x="0" y="0"/>
                </a:moveTo>
                <a:lnTo>
                  <a:pt x="3851913" y="0"/>
                </a:lnTo>
                <a:lnTo>
                  <a:pt x="3851913" y="4653869"/>
                </a:lnTo>
                <a:lnTo>
                  <a:pt x="0" y="465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932" y="5392667"/>
            <a:ext cx="5166736" cy="6242433"/>
          </a:xfrm>
          <a:custGeom>
            <a:avLst/>
            <a:gdLst/>
            <a:ahLst/>
            <a:cxnLst/>
            <a:rect r="r" b="b" t="t" l="l"/>
            <a:pathLst>
              <a:path h="6242433" w="5166736">
                <a:moveTo>
                  <a:pt x="0" y="0"/>
                </a:moveTo>
                <a:lnTo>
                  <a:pt x="5166736" y="0"/>
                </a:lnTo>
                <a:lnTo>
                  <a:pt x="5166736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2798" y="4393809"/>
            <a:ext cx="6545650" cy="1485213"/>
            <a:chOff x="0" y="0"/>
            <a:chExt cx="8727534" cy="19802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27440" cy="1980311"/>
            </a:xfrm>
            <a:custGeom>
              <a:avLst/>
              <a:gdLst/>
              <a:ahLst/>
              <a:cxnLst/>
              <a:rect r="r" b="b" t="t" l="l"/>
              <a:pathLst>
                <a:path h="1980311" w="872744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lnTo>
                    <a:pt x="8394700" y="0"/>
                  </a:lnTo>
                  <a:cubicBezTo>
                    <a:pt x="8578469" y="0"/>
                    <a:pt x="8727440" y="148971"/>
                    <a:pt x="8727440" y="332740"/>
                  </a:cubicBezTo>
                  <a:lnTo>
                    <a:pt x="8727440" y="1647571"/>
                  </a:lnTo>
                  <a:cubicBezTo>
                    <a:pt x="8727440" y="1831340"/>
                    <a:pt x="8578469" y="1980311"/>
                    <a:pt x="8394700" y="1980311"/>
                  </a:cubicBezTo>
                  <a:lnTo>
                    <a:pt x="332740" y="1980311"/>
                  </a:lnTo>
                  <a:cubicBezTo>
                    <a:pt x="148971" y="1980311"/>
                    <a:pt x="0" y="1831340"/>
                    <a:pt x="0" y="1647571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72424" y="4695562"/>
            <a:ext cx="881707" cy="881708"/>
            <a:chOff x="0" y="0"/>
            <a:chExt cx="1175610" cy="1175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5639" cy="1175639"/>
            </a:xfrm>
            <a:custGeom>
              <a:avLst/>
              <a:gdLst/>
              <a:ahLst/>
              <a:cxnLst/>
              <a:rect r="r" b="b" t="t" l="l"/>
              <a:pathLst>
                <a:path h="1175639" w="1175639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639" y="263144"/>
                    <a:pt x="1175639" y="587756"/>
                  </a:cubicBezTo>
                  <a:cubicBezTo>
                    <a:pt x="1175639" y="912368"/>
                    <a:pt x="912495" y="1175639"/>
                    <a:pt x="587756" y="1175639"/>
                  </a:cubicBezTo>
                  <a:cubicBezTo>
                    <a:pt x="263017" y="1175639"/>
                    <a:pt x="0" y="912495"/>
                    <a:pt x="0" y="58775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52798" y="6082544"/>
            <a:ext cx="6545650" cy="1485213"/>
            <a:chOff x="0" y="0"/>
            <a:chExt cx="8727534" cy="19802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27440" cy="1980311"/>
            </a:xfrm>
            <a:custGeom>
              <a:avLst/>
              <a:gdLst/>
              <a:ahLst/>
              <a:cxnLst/>
              <a:rect r="r" b="b" t="t" l="l"/>
              <a:pathLst>
                <a:path h="1980311" w="872744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lnTo>
                    <a:pt x="8394700" y="0"/>
                  </a:lnTo>
                  <a:cubicBezTo>
                    <a:pt x="8578469" y="0"/>
                    <a:pt x="8727440" y="148971"/>
                    <a:pt x="8727440" y="332740"/>
                  </a:cubicBezTo>
                  <a:lnTo>
                    <a:pt x="8727440" y="1647571"/>
                  </a:lnTo>
                  <a:cubicBezTo>
                    <a:pt x="8727440" y="1831340"/>
                    <a:pt x="8578469" y="1980311"/>
                    <a:pt x="8394700" y="1980311"/>
                  </a:cubicBezTo>
                  <a:lnTo>
                    <a:pt x="332740" y="1980311"/>
                  </a:lnTo>
                  <a:cubicBezTo>
                    <a:pt x="148971" y="1980311"/>
                    <a:pt x="0" y="1831340"/>
                    <a:pt x="0" y="1647571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72424" y="6384297"/>
            <a:ext cx="881707" cy="881708"/>
            <a:chOff x="0" y="0"/>
            <a:chExt cx="1175610" cy="1175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5639" cy="1175639"/>
            </a:xfrm>
            <a:custGeom>
              <a:avLst/>
              <a:gdLst/>
              <a:ahLst/>
              <a:cxnLst/>
              <a:rect r="r" b="b" t="t" l="l"/>
              <a:pathLst>
                <a:path h="1175639" w="1175639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639" y="263144"/>
                    <a:pt x="1175639" y="587756"/>
                  </a:cubicBezTo>
                  <a:cubicBezTo>
                    <a:pt x="1175639" y="912368"/>
                    <a:pt x="912495" y="1175639"/>
                    <a:pt x="587756" y="1175639"/>
                  </a:cubicBezTo>
                  <a:cubicBezTo>
                    <a:pt x="263017" y="1175639"/>
                    <a:pt x="0" y="912495"/>
                    <a:pt x="0" y="58775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652798" y="7771276"/>
            <a:ext cx="6545650" cy="1485213"/>
            <a:chOff x="0" y="0"/>
            <a:chExt cx="8727534" cy="1980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27440" cy="1980311"/>
            </a:xfrm>
            <a:custGeom>
              <a:avLst/>
              <a:gdLst/>
              <a:ahLst/>
              <a:cxnLst/>
              <a:rect r="r" b="b" t="t" l="l"/>
              <a:pathLst>
                <a:path h="1980311" w="872744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lnTo>
                    <a:pt x="8394700" y="0"/>
                  </a:lnTo>
                  <a:cubicBezTo>
                    <a:pt x="8578469" y="0"/>
                    <a:pt x="8727440" y="148971"/>
                    <a:pt x="8727440" y="332740"/>
                  </a:cubicBezTo>
                  <a:lnTo>
                    <a:pt x="8727440" y="1647571"/>
                  </a:lnTo>
                  <a:cubicBezTo>
                    <a:pt x="8727440" y="1831340"/>
                    <a:pt x="8578469" y="1980311"/>
                    <a:pt x="8394700" y="1980311"/>
                  </a:cubicBezTo>
                  <a:lnTo>
                    <a:pt x="332740" y="1980311"/>
                  </a:lnTo>
                  <a:cubicBezTo>
                    <a:pt x="148971" y="1980311"/>
                    <a:pt x="0" y="1831340"/>
                    <a:pt x="0" y="1647571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872424" y="8073030"/>
            <a:ext cx="881707" cy="881708"/>
            <a:chOff x="0" y="0"/>
            <a:chExt cx="1175610" cy="11756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5639" cy="1175639"/>
            </a:xfrm>
            <a:custGeom>
              <a:avLst/>
              <a:gdLst/>
              <a:ahLst/>
              <a:cxnLst/>
              <a:rect r="r" b="b" t="t" l="l"/>
              <a:pathLst>
                <a:path h="1175639" w="1175639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639" y="263144"/>
                    <a:pt x="1175639" y="587756"/>
                  </a:cubicBezTo>
                  <a:cubicBezTo>
                    <a:pt x="1175639" y="912368"/>
                    <a:pt x="912495" y="1175639"/>
                    <a:pt x="587756" y="1175639"/>
                  </a:cubicBezTo>
                  <a:cubicBezTo>
                    <a:pt x="263017" y="1175639"/>
                    <a:pt x="0" y="912495"/>
                    <a:pt x="0" y="58775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5" id="15"/>
          <p:cNvGrpSpPr/>
          <p:nvPr/>
        </p:nvGrpSpPr>
        <p:grpSpPr>
          <a:xfrm rot="1800000">
            <a:off x="252192" y="181223"/>
            <a:ext cx="7946328" cy="7946328"/>
            <a:chOff x="0" y="0"/>
            <a:chExt cx="10595104" cy="105951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95102" cy="10595102"/>
            </a:xfrm>
            <a:custGeom>
              <a:avLst/>
              <a:gdLst/>
              <a:ahLst/>
              <a:cxnLst/>
              <a:rect r="r" b="b" t="t" l="l"/>
              <a:pathLst>
                <a:path h="10595102" w="10595102">
                  <a:moveTo>
                    <a:pt x="0" y="5297551"/>
                  </a:moveTo>
                  <a:cubicBezTo>
                    <a:pt x="0" y="2371852"/>
                    <a:pt x="2371852" y="0"/>
                    <a:pt x="5297551" y="0"/>
                  </a:cubicBezTo>
                  <a:cubicBezTo>
                    <a:pt x="8223250" y="0"/>
                    <a:pt x="10595102" y="2371852"/>
                    <a:pt x="10595102" y="5297551"/>
                  </a:cubicBezTo>
                  <a:cubicBezTo>
                    <a:pt x="10595102" y="8223250"/>
                    <a:pt x="8223250" y="10595102"/>
                    <a:pt x="5297551" y="10595102"/>
                  </a:cubicBezTo>
                  <a:cubicBezTo>
                    <a:pt x="2371852" y="10595102"/>
                    <a:pt x="0" y="8223250"/>
                    <a:pt x="0" y="5297551"/>
                  </a:cubicBezTo>
                  <a:close/>
                  <a:moveTo>
                    <a:pt x="635000" y="5297551"/>
                  </a:moveTo>
                  <a:cubicBezTo>
                    <a:pt x="635000" y="7872603"/>
                    <a:pt x="2722499" y="9960102"/>
                    <a:pt x="5297551" y="9960102"/>
                  </a:cubicBezTo>
                  <a:cubicBezTo>
                    <a:pt x="7872603" y="9960102"/>
                    <a:pt x="9960102" y="7872603"/>
                    <a:pt x="9960102" y="5297551"/>
                  </a:cubicBezTo>
                  <a:cubicBezTo>
                    <a:pt x="9960102" y="2722499"/>
                    <a:pt x="7872603" y="635000"/>
                    <a:pt x="5297551" y="635000"/>
                  </a:cubicBezTo>
                  <a:cubicBezTo>
                    <a:pt x="2722499" y="635000"/>
                    <a:pt x="635000" y="2722499"/>
                    <a:pt x="635000" y="529755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8260">
                  <a:srgbClr val="5111D6">
                    <a:alpha val="100000"/>
                  </a:srgbClr>
                </a:gs>
                <a:gs pos="35000">
                  <a:srgbClr val="5111D6">
                    <a:alpha val="9000"/>
                  </a:srgbClr>
                </a:gs>
                <a:gs pos="6900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360000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79592" y="1308623"/>
            <a:ext cx="5691527" cy="5691527"/>
            <a:chOff x="0" y="0"/>
            <a:chExt cx="7588702" cy="75887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588758" cy="7588758"/>
            </a:xfrm>
            <a:custGeom>
              <a:avLst/>
              <a:gdLst/>
              <a:ahLst/>
              <a:cxnLst/>
              <a:rect r="r" b="b" t="t" l="l"/>
              <a:pathLst>
                <a:path h="7588758" w="7588758">
                  <a:moveTo>
                    <a:pt x="0" y="3794379"/>
                  </a:moveTo>
                  <a:cubicBezTo>
                    <a:pt x="0" y="1698752"/>
                    <a:pt x="1698752" y="0"/>
                    <a:pt x="3794379" y="0"/>
                  </a:cubicBezTo>
                  <a:cubicBezTo>
                    <a:pt x="5890006" y="0"/>
                    <a:pt x="7588758" y="1698752"/>
                    <a:pt x="7588758" y="3794379"/>
                  </a:cubicBezTo>
                  <a:cubicBezTo>
                    <a:pt x="7588758" y="5890006"/>
                    <a:pt x="5889879" y="7588758"/>
                    <a:pt x="3794379" y="7588758"/>
                  </a:cubicBezTo>
                  <a:cubicBezTo>
                    <a:pt x="1698879" y="7588758"/>
                    <a:pt x="0" y="5889879"/>
                    <a:pt x="0" y="3794379"/>
                  </a:cubicBezTo>
                  <a:close/>
                  <a:moveTo>
                    <a:pt x="651891" y="3794379"/>
                  </a:moveTo>
                  <a:cubicBezTo>
                    <a:pt x="651891" y="5529834"/>
                    <a:pt x="2058797" y="6936740"/>
                    <a:pt x="3794252" y="6936740"/>
                  </a:cubicBezTo>
                  <a:cubicBezTo>
                    <a:pt x="5529707" y="6936740"/>
                    <a:pt x="6936740" y="5529834"/>
                    <a:pt x="6936740" y="3794379"/>
                  </a:cubicBezTo>
                  <a:cubicBezTo>
                    <a:pt x="6936740" y="2058924"/>
                    <a:pt x="5529834" y="651891"/>
                    <a:pt x="3794379" y="651891"/>
                  </a:cubicBezTo>
                  <a:cubicBezTo>
                    <a:pt x="2058924" y="651891"/>
                    <a:pt x="651891" y="2058797"/>
                    <a:pt x="651891" y="379437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8260">
                  <a:srgbClr val="5111D6">
                    <a:alpha val="100000"/>
                  </a:srgbClr>
                </a:gs>
                <a:gs pos="35000">
                  <a:srgbClr val="5111D6">
                    <a:alpha val="10000"/>
                  </a:srgbClr>
                </a:gs>
                <a:gs pos="6900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-977484" y="2307717"/>
            <a:ext cx="9176004" cy="7979283"/>
          </a:xfrm>
          <a:custGeom>
            <a:avLst/>
            <a:gdLst/>
            <a:ahLst/>
            <a:cxnLst/>
            <a:rect r="r" b="b" t="t" l="l"/>
            <a:pathLst>
              <a:path h="7979283" w="9176004">
                <a:moveTo>
                  <a:pt x="0" y="0"/>
                </a:moveTo>
                <a:lnTo>
                  <a:pt x="9176004" y="0"/>
                </a:lnTo>
                <a:lnTo>
                  <a:pt x="9176004" y="7979283"/>
                </a:lnTo>
                <a:lnTo>
                  <a:pt x="0" y="7979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" t="0" r="-3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652798" y="2705074"/>
            <a:ext cx="6545650" cy="1485213"/>
            <a:chOff x="0" y="0"/>
            <a:chExt cx="8727534" cy="19802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27440" cy="1980311"/>
            </a:xfrm>
            <a:custGeom>
              <a:avLst/>
              <a:gdLst/>
              <a:ahLst/>
              <a:cxnLst/>
              <a:rect r="r" b="b" t="t" l="l"/>
              <a:pathLst>
                <a:path h="1980311" w="872744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lnTo>
                    <a:pt x="8394700" y="0"/>
                  </a:lnTo>
                  <a:cubicBezTo>
                    <a:pt x="8578469" y="0"/>
                    <a:pt x="8727440" y="148971"/>
                    <a:pt x="8727440" y="332740"/>
                  </a:cubicBezTo>
                  <a:lnTo>
                    <a:pt x="8727440" y="1647571"/>
                  </a:lnTo>
                  <a:cubicBezTo>
                    <a:pt x="8727440" y="1831340"/>
                    <a:pt x="8578469" y="1980311"/>
                    <a:pt x="8394700" y="1980311"/>
                  </a:cubicBezTo>
                  <a:lnTo>
                    <a:pt x="332740" y="1980311"/>
                  </a:lnTo>
                  <a:cubicBezTo>
                    <a:pt x="148971" y="1980311"/>
                    <a:pt x="0" y="1831340"/>
                    <a:pt x="0" y="1647571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872424" y="3006828"/>
            <a:ext cx="881707" cy="881708"/>
            <a:chOff x="0" y="0"/>
            <a:chExt cx="1175610" cy="11756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5639" cy="1175639"/>
            </a:xfrm>
            <a:custGeom>
              <a:avLst/>
              <a:gdLst/>
              <a:ahLst/>
              <a:cxnLst/>
              <a:rect r="r" b="b" t="t" l="l"/>
              <a:pathLst>
                <a:path h="1175639" w="1175639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639" y="263144"/>
                    <a:pt x="1175639" y="587756"/>
                  </a:cubicBezTo>
                  <a:cubicBezTo>
                    <a:pt x="1175639" y="912368"/>
                    <a:pt x="912495" y="1175639"/>
                    <a:pt x="587756" y="1175639"/>
                  </a:cubicBezTo>
                  <a:cubicBezTo>
                    <a:pt x="263017" y="1175639"/>
                    <a:pt x="0" y="912495"/>
                    <a:pt x="0" y="58775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652797" y="1348012"/>
            <a:ext cx="7255610" cy="877162"/>
            <a:chOff x="0" y="0"/>
            <a:chExt cx="9674146" cy="1169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674146" cy="1169550"/>
            </a:xfrm>
            <a:custGeom>
              <a:avLst/>
              <a:gdLst/>
              <a:ahLst/>
              <a:cxnLst/>
              <a:rect r="r" b="b" t="t" l="l"/>
              <a:pathLst>
                <a:path h="1169550" w="9674146">
                  <a:moveTo>
                    <a:pt x="0" y="0"/>
                  </a:moveTo>
                  <a:lnTo>
                    <a:pt x="9674146" y="0"/>
                  </a:lnTo>
                  <a:lnTo>
                    <a:pt x="9674146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9674146" cy="1188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2B3E8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Evolution of Agentic AI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879048" y="3020642"/>
            <a:ext cx="5109382" cy="854080"/>
            <a:chOff x="0" y="0"/>
            <a:chExt cx="6812510" cy="113877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812510" cy="1138774"/>
            </a:xfrm>
            <a:custGeom>
              <a:avLst/>
              <a:gdLst/>
              <a:ahLst/>
              <a:cxnLst/>
              <a:rect r="r" b="b" t="t" l="l"/>
              <a:pathLst>
                <a:path h="1138774" w="6812510">
                  <a:moveTo>
                    <a:pt x="0" y="0"/>
                  </a:moveTo>
                  <a:lnTo>
                    <a:pt x="6812510" y="0"/>
                  </a:lnTo>
                  <a:lnTo>
                    <a:pt x="6812510" y="1138774"/>
                  </a:lnTo>
                  <a:lnTo>
                    <a:pt x="0" y="1138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6812510" cy="11482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Early AI Models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Focused on predefined rules and automation.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879048" y="4709376"/>
            <a:ext cx="5109382" cy="854080"/>
            <a:chOff x="0" y="0"/>
            <a:chExt cx="6812510" cy="11387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12510" cy="1138774"/>
            </a:xfrm>
            <a:custGeom>
              <a:avLst/>
              <a:gdLst/>
              <a:ahLst/>
              <a:cxnLst/>
              <a:rect r="r" b="b" t="t" l="l"/>
              <a:pathLst>
                <a:path h="1138774" w="6812510">
                  <a:moveTo>
                    <a:pt x="0" y="0"/>
                  </a:moveTo>
                  <a:lnTo>
                    <a:pt x="6812510" y="0"/>
                  </a:lnTo>
                  <a:lnTo>
                    <a:pt x="6812510" y="1138774"/>
                  </a:lnTo>
                  <a:lnTo>
                    <a:pt x="0" y="1138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6812510" cy="11482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Machine Learning Era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AI began adapting and learning patterns.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879048" y="6398110"/>
            <a:ext cx="5109382" cy="854080"/>
            <a:chOff x="0" y="0"/>
            <a:chExt cx="6812510" cy="113877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812510" cy="1138774"/>
            </a:xfrm>
            <a:custGeom>
              <a:avLst/>
              <a:gdLst/>
              <a:ahLst/>
              <a:cxnLst/>
              <a:rect r="r" b="b" t="t" l="l"/>
              <a:pathLst>
                <a:path h="1138774" w="6812510">
                  <a:moveTo>
                    <a:pt x="0" y="0"/>
                  </a:moveTo>
                  <a:lnTo>
                    <a:pt x="6812510" y="0"/>
                  </a:lnTo>
                  <a:lnTo>
                    <a:pt x="6812510" y="1138774"/>
                  </a:lnTo>
                  <a:lnTo>
                    <a:pt x="0" y="1138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6812510" cy="11482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Rise of Large Language Models (LLMs)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Enhanced contextual understanding.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879048" y="7948344"/>
            <a:ext cx="5254461" cy="1131079"/>
            <a:chOff x="0" y="0"/>
            <a:chExt cx="7005948" cy="150810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005948" cy="1508106"/>
            </a:xfrm>
            <a:custGeom>
              <a:avLst/>
              <a:gdLst/>
              <a:ahLst/>
              <a:cxnLst/>
              <a:rect r="r" b="b" t="t" l="l"/>
              <a:pathLst>
                <a:path h="1508106" w="7005948">
                  <a:moveTo>
                    <a:pt x="0" y="0"/>
                  </a:moveTo>
                  <a:lnTo>
                    <a:pt x="7005948" y="0"/>
                  </a:lnTo>
                  <a:lnTo>
                    <a:pt x="7005948" y="1508106"/>
                  </a:lnTo>
                  <a:lnTo>
                    <a:pt x="0" y="1508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7005948" cy="15176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Agentic AI Integration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Combining AI, automation, and real-time adaptability.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0099886" y="3234290"/>
            <a:ext cx="426783" cy="426783"/>
          </a:xfrm>
          <a:custGeom>
            <a:avLst/>
            <a:gdLst/>
            <a:ahLst/>
            <a:cxnLst/>
            <a:rect r="r" b="b" t="t" l="l"/>
            <a:pathLst>
              <a:path h="426783" w="426783">
                <a:moveTo>
                  <a:pt x="0" y="0"/>
                </a:moveTo>
                <a:lnTo>
                  <a:pt x="426782" y="0"/>
                </a:lnTo>
                <a:lnTo>
                  <a:pt x="426782" y="426782"/>
                </a:lnTo>
                <a:lnTo>
                  <a:pt x="0" y="426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061030" y="4884168"/>
            <a:ext cx="504495" cy="504495"/>
          </a:xfrm>
          <a:custGeom>
            <a:avLst/>
            <a:gdLst/>
            <a:ahLst/>
            <a:cxnLst/>
            <a:rect r="r" b="b" t="t" l="l"/>
            <a:pathLst>
              <a:path h="504495" w="504495">
                <a:moveTo>
                  <a:pt x="0" y="0"/>
                </a:moveTo>
                <a:lnTo>
                  <a:pt x="504494" y="0"/>
                </a:lnTo>
                <a:lnTo>
                  <a:pt x="504494" y="504495"/>
                </a:lnTo>
                <a:lnTo>
                  <a:pt x="0" y="504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078236" y="6590109"/>
            <a:ext cx="470082" cy="470082"/>
          </a:xfrm>
          <a:custGeom>
            <a:avLst/>
            <a:gdLst/>
            <a:ahLst/>
            <a:cxnLst/>
            <a:rect r="r" b="b" t="t" l="l"/>
            <a:pathLst>
              <a:path h="470082" w="470082">
                <a:moveTo>
                  <a:pt x="0" y="0"/>
                </a:moveTo>
                <a:lnTo>
                  <a:pt x="470082" y="0"/>
                </a:lnTo>
                <a:lnTo>
                  <a:pt x="470082" y="470082"/>
                </a:lnTo>
                <a:lnTo>
                  <a:pt x="0" y="470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017802" y="8218408"/>
            <a:ext cx="590949" cy="590949"/>
          </a:xfrm>
          <a:custGeom>
            <a:avLst/>
            <a:gdLst/>
            <a:ahLst/>
            <a:cxnLst/>
            <a:rect r="r" b="b" t="t" l="l"/>
            <a:pathLst>
              <a:path h="590949" w="590949">
                <a:moveTo>
                  <a:pt x="0" y="0"/>
                </a:moveTo>
                <a:lnTo>
                  <a:pt x="590950" y="0"/>
                </a:lnTo>
                <a:lnTo>
                  <a:pt x="590950" y="590949"/>
                </a:lnTo>
                <a:lnTo>
                  <a:pt x="0" y="590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5347102" y="-1752806"/>
            <a:ext cx="2253635" cy="3257730"/>
          </a:xfrm>
          <a:custGeom>
            <a:avLst/>
            <a:gdLst/>
            <a:ahLst/>
            <a:cxnLst/>
            <a:rect r="r" b="b" t="t" l="l"/>
            <a:pathLst>
              <a:path h="3257730" w="2253635">
                <a:moveTo>
                  <a:pt x="0" y="0"/>
                </a:moveTo>
                <a:lnTo>
                  <a:pt x="2253636" y="0"/>
                </a:lnTo>
                <a:lnTo>
                  <a:pt x="2253636" y="3257731"/>
                </a:lnTo>
                <a:lnTo>
                  <a:pt x="0" y="3257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233"/>
            <a:ext cx="13259653" cy="10210535"/>
          </a:xfrm>
          <a:custGeom>
            <a:avLst/>
            <a:gdLst/>
            <a:ahLst/>
            <a:cxnLst/>
            <a:rect r="r" b="b" t="t" l="l"/>
            <a:pathLst>
              <a:path h="10210535" w="13259653">
                <a:moveTo>
                  <a:pt x="0" y="0"/>
                </a:moveTo>
                <a:lnTo>
                  <a:pt x="13259653" y="0"/>
                </a:lnTo>
                <a:lnTo>
                  <a:pt x="13259653" y="10210534"/>
                </a:lnTo>
                <a:lnTo>
                  <a:pt x="0" y="1021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" r="0" b="-7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59118" y="4273081"/>
            <a:ext cx="5490355" cy="1740838"/>
            <a:chOff x="0" y="0"/>
            <a:chExt cx="7320473" cy="23211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20473" cy="2321117"/>
            </a:xfrm>
            <a:custGeom>
              <a:avLst/>
              <a:gdLst/>
              <a:ahLst/>
              <a:cxnLst/>
              <a:rect r="r" b="b" t="t" l="l"/>
              <a:pathLst>
                <a:path h="2321117" w="7320473">
                  <a:moveTo>
                    <a:pt x="0" y="0"/>
                  </a:moveTo>
                  <a:lnTo>
                    <a:pt x="7320473" y="0"/>
                  </a:lnTo>
                  <a:lnTo>
                    <a:pt x="7320473" y="2321117"/>
                  </a:lnTo>
                  <a:lnTo>
                    <a:pt x="0" y="2321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7320473" cy="23401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880"/>
                </a:lnSpc>
              </a:pPr>
              <a:r>
                <a:rPr lang="en-US" sz="4900" b="true">
                  <a:solidFill>
                    <a:srgbClr val="2B3E8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CORE COMPONENTS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2" cy="5829300"/>
          </a:xfrm>
          <a:custGeom>
            <a:avLst/>
            <a:gdLst/>
            <a:ahLst/>
            <a:cxnLst/>
            <a:rect r="r" b="b" t="t" l="l"/>
            <a:pathLst>
              <a:path h="5829300" w="18288002">
                <a:moveTo>
                  <a:pt x="0" y="0"/>
                </a:moveTo>
                <a:lnTo>
                  <a:pt x="18288002" y="0"/>
                </a:lnTo>
                <a:lnTo>
                  <a:pt x="18288002" y="5829300"/>
                </a:lnTo>
                <a:lnTo>
                  <a:pt x="0" y="5829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" y="0"/>
            <a:ext cx="18288002" cy="5829302"/>
            <a:chOff x="0" y="0"/>
            <a:chExt cx="24384002" cy="77724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7772400"/>
            </a:xfrm>
            <a:custGeom>
              <a:avLst/>
              <a:gdLst/>
              <a:ahLst/>
              <a:cxnLst/>
              <a:rect r="r" b="b" t="t" l="l"/>
              <a:pathLst>
                <a:path h="777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085209"/>
                  </a:lnTo>
                  <a:lnTo>
                    <a:pt x="23555833" y="4629404"/>
                  </a:lnTo>
                  <a:cubicBezTo>
                    <a:pt x="20348829" y="6608572"/>
                    <a:pt x="16427069" y="7772400"/>
                    <a:pt x="12192000" y="7772400"/>
                  </a:cubicBezTo>
                  <a:cubicBezTo>
                    <a:pt x="7956931" y="7772400"/>
                    <a:pt x="4035171" y="6608572"/>
                    <a:pt x="828167" y="4629277"/>
                  </a:cubicBezTo>
                  <a:lnTo>
                    <a:pt x="0" y="4085209"/>
                  </a:lnTo>
                  <a:close/>
                </a:path>
              </a:pathLst>
            </a:custGeom>
            <a:solidFill>
              <a:srgbClr val="171B49">
                <a:alpha val="7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" y="102846"/>
            <a:ext cx="18288002" cy="5829302"/>
            <a:chOff x="0" y="0"/>
            <a:chExt cx="24384002" cy="77724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7772400"/>
            </a:xfrm>
            <a:custGeom>
              <a:avLst/>
              <a:gdLst/>
              <a:ahLst/>
              <a:cxnLst/>
              <a:rect r="r" b="b" t="t" l="l"/>
              <a:pathLst>
                <a:path h="777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085209"/>
                  </a:lnTo>
                  <a:lnTo>
                    <a:pt x="23555833" y="4629404"/>
                  </a:lnTo>
                  <a:cubicBezTo>
                    <a:pt x="20348829" y="6608572"/>
                    <a:pt x="16427069" y="7772400"/>
                    <a:pt x="12192000" y="7772400"/>
                  </a:cubicBezTo>
                  <a:cubicBezTo>
                    <a:pt x="7956931" y="7772400"/>
                    <a:pt x="4035171" y="6608572"/>
                    <a:pt x="828167" y="4629277"/>
                  </a:cubicBezTo>
                  <a:lnTo>
                    <a:pt x="0" y="4085209"/>
                  </a:ln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"/>
                  </a:srgbClr>
                </a:gs>
                <a:gs pos="33000">
                  <a:srgbClr val="5111D6">
                    <a:alpha val="20000"/>
                  </a:srgbClr>
                </a:gs>
                <a:gs pos="76439">
                  <a:srgbClr val="5111D6">
                    <a:alpha val="100000"/>
                  </a:srgbClr>
                </a:gs>
                <a:gs pos="100000">
                  <a:srgbClr val="5111D6">
                    <a:alpha val="100000"/>
                  </a:srgbClr>
                </a:gs>
              </a:gsLst>
              <a:lin ang="90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743019" y="7344149"/>
            <a:ext cx="11301259" cy="3828301"/>
          </a:xfrm>
          <a:custGeom>
            <a:avLst/>
            <a:gdLst/>
            <a:ahLst/>
            <a:cxnLst/>
            <a:rect r="r" b="b" t="t" l="l"/>
            <a:pathLst>
              <a:path h="3828301" w="11301259">
                <a:moveTo>
                  <a:pt x="0" y="0"/>
                </a:moveTo>
                <a:lnTo>
                  <a:pt x="11301259" y="0"/>
                </a:lnTo>
                <a:lnTo>
                  <a:pt x="11301259" y="3828302"/>
                </a:lnTo>
                <a:lnTo>
                  <a:pt x="0" y="3828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43732" y="4491570"/>
            <a:ext cx="3983397" cy="4386897"/>
            <a:chOff x="0" y="0"/>
            <a:chExt cx="5311196" cy="58491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11140" cy="5849112"/>
            </a:xfrm>
            <a:custGeom>
              <a:avLst/>
              <a:gdLst/>
              <a:ahLst/>
              <a:cxnLst/>
              <a:rect r="r" b="b" t="t" l="l"/>
              <a:pathLst>
                <a:path h="5849112" w="5311140">
                  <a:moveTo>
                    <a:pt x="0" y="265430"/>
                  </a:moveTo>
                  <a:cubicBezTo>
                    <a:pt x="0" y="118872"/>
                    <a:pt x="118872" y="0"/>
                    <a:pt x="265430" y="0"/>
                  </a:cubicBezTo>
                  <a:lnTo>
                    <a:pt x="5045710" y="0"/>
                  </a:lnTo>
                  <a:cubicBezTo>
                    <a:pt x="5192268" y="0"/>
                    <a:pt x="5311140" y="118872"/>
                    <a:pt x="5311140" y="265430"/>
                  </a:cubicBezTo>
                  <a:lnTo>
                    <a:pt x="5311140" y="5583682"/>
                  </a:lnTo>
                  <a:cubicBezTo>
                    <a:pt x="5311140" y="5730240"/>
                    <a:pt x="5192268" y="5849112"/>
                    <a:pt x="5045710" y="5849112"/>
                  </a:cubicBezTo>
                  <a:lnTo>
                    <a:pt x="265430" y="5849112"/>
                  </a:lnTo>
                  <a:cubicBezTo>
                    <a:pt x="118872" y="5849112"/>
                    <a:pt x="0" y="5730240"/>
                    <a:pt x="0" y="5583682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33551" y="3789690"/>
            <a:ext cx="1403760" cy="1403760"/>
            <a:chOff x="0" y="0"/>
            <a:chExt cx="1871680" cy="18716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1726" cy="1871726"/>
            </a:xfrm>
            <a:custGeom>
              <a:avLst/>
              <a:gdLst/>
              <a:ahLst/>
              <a:cxnLst/>
              <a:rect r="r" b="b" t="t" l="l"/>
              <a:pathLst>
                <a:path h="1871726" w="1871726">
                  <a:moveTo>
                    <a:pt x="0" y="935863"/>
                  </a:moveTo>
                  <a:cubicBezTo>
                    <a:pt x="0" y="418973"/>
                    <a:pt x="418973" y="0"/>
                    <a:pt x="935863" y="0"/>
                  </a:cubicBezTo>
                  <a:cubicBezTo>
                    <a:pt x="1452753" y="0"/>
                    <a:pt x="1871726" y="418973"/>
                    <a:pt x="1871726" y="935863"/>
                  </a:cubicBezTo>
                  <a:cubicBezTo>
                    <a:pt x="1871726" y="1452753"/>
                    <a:pt x="1452753" y="1871726"/>
                    <a:pt x="935863" y="1871726"/>
                  </a:cubicBezTo>
                  <a:cubicBezTo>
                    <a:pt x="418973" y="1871726"/>
                    <a:pt x="0" y="1452753"/>
                    <a:pt x="0" y="93586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282310" y="4236786"/>
            <a:ext cx="706242" cy="509566"/>
          </a:xfrm>
          <a:custGeom>
            <a:avLst/>
            <a:gdLst/>
            <a:ahLst/>
            <a:cxnLst/>
            <a:rect r="r" b="b" t="t" l="l"/>
            <a:pathLst>
              <a:path h="509566" w="706242">
                <a:moveTo>
                  <a:pt x="0" y="0"/>
                </a:moveTo>
                <a:lnTo>
                  <a:pt x="706242" y="0"/>
                </a:lnTo>
                <a:lnTo>
                  <a:pt x="706242" y="509566"/>
                </a:lnTo>
                <a:lnTo>
                  <a:pt x="0" y="50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5" t="0" r="-10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982778" y="4491570"/>
            <a:ext cx="3983397" cy="4386897"/>
            <a:chOff x="0" y="0"/>
            <a:chExt cx="5311196" cy="58491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11140" cy="5849112"/>
            </a:xfrm>
            <a:custGeom>
              <a:avLst/>
              <a:gdLst/>
              <a:ahLst/>
              <a:cxnLst/>
              <a:rect r="r" b="b" t="t" l="l"/>
              <a:pathLst>
                <a:path h="5849112" w="5311140">
                  <a:moveTo>
                    <a:pt x="0" y="265430"/>
                  </a:moveTo>
                  <a:cubicBezTo>
                    <a:pt x="0" y="118872"/>
                    <a:pt x="118872" y="0"/>
                    <a:pt x="265430" y="0"/>
                  </a:cubicBezTo>
                  <a:lnTo>
                    <a:pt x="5045710" y="0"/>
                  </a:lnTo>
                  <a:cubicBezTo>
                    <a:pt x="5192268" y="0"/>
                    <a:pt x="5311140" y="118872"/>
                    <a:pt x="5311140" y="265430"/>
                  </a:cubicBezTo>
                  <a:lnTo>
                    <a:pt x="5311140" y="5583682"/>
                  </a:lnTo>
                  <a:cubicBezTo>
                    <a:pt x="5311140" y="5730240"/>
                    <a:pt x="5192268" y="5849112"/>
                    <a:pt x="5045710" y="5849112"/>
                  </a:cubicBezTo>
                  <a:lnTo>
                    <a:pt x="265430" y="5849112"/>
                  </a:lnTo>
                  <a:cubicBezTo>
                    <a:pt x="118872" y="5849112"/>
                    <a:pt x="0" y="5730240"/>
                    <a:pt x="0" y="5583682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272596" y="3789690"/>
            <a:ext cx="1403760" cy="1403760"/>
            <a:chOff x="0" y="0"/>
            <a:chExt cx="1871680" cy="18716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71726" cy="1871726"/>
            </a:xfrm>
            <a:custGeom>
              <a:avLst/>
              <a:gdLst/>
              <a:ahLst/>
              <a:cxnLst/>
              <a:rect r="r" b="b" t="t" l="l"/>
              <a:pathLst>
                <a:path h="1871726" w="1871726">
                  <a:moveTo>
                    <a:pt x="0" y="935863"/>
                  </a:moveTo>
                  <a:cubicBezTo>
                    <a:pt x="0" y="418973"/>
                    <a:pt x="418973" y="0"/>
                    <a:pt x="935863" y="0"/>
                  </a:cubicBezTo>
                  <a:cubicBezTo>
                    <a:pt x="1452753" y="0"/>
                    <a:pt x="1871726" y="418973"/>
                    <a:pt x="1871726" y="935863"/>
                  </a:cubicBezTo>
                  <a:cubicBezTo>
                    <a:pt x="1871726" y="1452753"/>
                    <a:pt x="1452753" y="1871726"/>
                    <a:pt x="935863" y="1871726"/>
                  </a:cubicBezTo>
                  <a:cubicBezTo>
                    <a:pt x="418973" y="1871726"/>
                    <a:pt x="0" y="1452753"/>
                    <a:pt x="0" y="93586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659216" y="4168120"/>
            <a:ext cx="630522" cy="646899"/>
          </a:xfrm>
          <a:custGeom>
            <a:avLst/>
            <a:gdLst/>
            <a:ahLst/>
            <a:cxnLst/>
            <a:rect r="r" b="b" t="t" l="l"/>
            <a:pathLst>
              <a:path h="646899" w="630522">
                <a:moveTo>
                  <a:pt x="0" y="0"/>
                </a:moveTo>
                <a:lnTo>
                  <a:pt x="630521" y="0"/>
                </a:lnTo>
                <a:lnTo>
                  <a:pt x="630521" y="646900"/>
                </a:lnTo>
                <a:lnTo>
                  <a:pt x="0" y="64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44" t="0" r="-544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321824" y="4491570"/>
            <a:ext cx="3983397" cy="4386897"/>
            <a:chOff x="0" y="0"/>
            <a:chExt cx="5311196" cy="58491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11140" cy="5849112"/>
            </a:xfrm>
            <a:custGeom>
              <a:avLst/>
              <a:gdLst/>
              <a:ahLst/>
              <a:cxnLst/>
              <a:rect r="r" b="b" t="t" l="l"/>
              <a:pathLst>
                <a:path h="5849112" w="5311140">
                  <a:moveTo>
                    <a:pt x="0" y="265430"/>
                  </a:moveTo>
                  <a:cubicBezTo>
                    <a:pt x="0" y="118872"/>
                    <a:pt x="118872" y="0"/>
                    <a:pt x="265430" y="0"/>
                  </a:cubicBezTo>
                  <a:lnTo>
                    <a:pt x="5045710" y="0"/>
                  </a:lnTo>
                  <a:cubicBezTo>
                    <a:pt x="5192268" y="0"/>
                    <a:pt x="5311140" y="118872"/>
                    <a:pt x="5311140" y="265430"/>
                  </a:cubicBezTo>
                  <a:lnTo>
                    <a:pt x="5311140" y="5583682"/>
                  </a:lnTo>
                  <a:cubicBezTo>
                    <a:pt x="5311140" y="5730240"/>
                    <a:pt x="5192268" y="5849112"/>
                    <a:pt x="5045710" y="5849112"/>
                  </a:cubicBezTo>
                  <a:lnTo>
                    <a:pt x="265430" y="5849112"/>
                  </a:lnTo>
                  <a:cubicBezTo>
                    <a:pt x="118872" y="5849112"/>
                    <a:pt x="0" y="5730240"/>
                    <a:pt x="0" y="5583682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611642" y="3789690"/>
            <a:ext cx="1403760" cy="1403760"/>
            <a:chOff x="0" y="0"/>
            <a:chExt cx="1871680" cy="18716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71726" cy="1871726"/>
            </a:xfrm>
            <a:custGeom>
              <a:avLst/>
              <a:gdLst/>
              <a:ahLst/>
              <a:cxnLst/>
              <a:rect r="r" b="b" t="t" l="l"/>
              <a:pathLst>
                <a:path h="1871726" w="1871726">
                  <a:moveTo>
                    <a:pt x="0" y="935863"/>
                  </a:moveTo>
                  <a:cubicBezTo>
                    <a:pt x="0" y="418973"/>
                    <a:pt x="418973" y="0"/>
                    <a:pt x="935863" y="0"/>
                  </a:cubicBezTo>
                  <a:cubicBezTo>
                    <a:pt x="1452753" y="0"/>
                    <a:pt x="1871726" y="418973"/>
                    <a:pt x="1871726" y="935863"/>
                  </a:cubicBezTo>
                  <a:cubicBezTo>
                    <a:pt x="1871726" y="1452753"/>
                    <a:pt x="1452753" y="1871726"/>
                    <a:pt x="935863" y="1871726"/>
                  </a:cubicBezTo>
                  <a:cubicBezTo>
                    <a:pt x="418973" y="1871726"/>
                    <a:pt x="0" y="1452753"/>
                    <a:pt x="0" y="93586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920407" y="4168120"/>
            <a:ext cx="786231" cy="646898"/>
          </a:xfrm>
          <a:custGeom>
            <a:avLst/>
            <a:gdLst/>
            <a:ahLst/>
            <a:cxnLst/>
            <a:rect r="r" b="b" t="t" l="l"/>
            <a:pathLst>
              <a:path h="646898" w="786231">
                <a:moveTo>
                  <a:pt x="0" y="0"/>
                </a:moveTo>
                <a:lnTo>
                  <a:pt x="786231" y="0"/>
                </a:lnTo>
                <a:lnTo>
                  <a:pt x="786231" y="646898"/>
                </a:lnTo>
                <a:lnTo>
                  <a:pt x="0" y="646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519" r="0" b="-519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660871" y="4491570"/>
            <a:ext cx="3983397" cy="4386897"/>
            <a:chOff x="0" y="0"/>
            <a:chExt cx="5311196" cy="584919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11140" cy="5849112"/>
            </a:xfrm>
            <a:custGeom>
              <a:avLst/>
              <a:gdLst/>
              <a:ahLst/>
              <a:cxnLst/>
              <a:rect r="r" b="b" t="t" l="l"/>
              <a:pathLst>
                <a:path h="5849112" w="5311140">
                  <a:moveTo>
                    <a:pt x="0" y="265430"/>
                  </a:moveTo>
                  <a:cubicBezTo>
                    <a:pt x="0" y="118872"/>
                    <a:pt x="118872" y="0"/>
                    <a:pt x="265430" y="0"/>
                  </a:cubicBezTo>
                  <a:lnTo>
                    <a:pt x="5045710" y="0"/>
                  </a:lnTo>
                  <a:cubicBezTo>
                    <a:pt x="5192268" y="0"/>
                    <a:pt x="5311140" y="118872"/>
                    <a:pt x="5311140" y="265430"/>
                  </a:cubicBezTo>
                  <a:lnTo>
                    <a:pt x="5311140" y="5583682"/>
                  </a:lnTo>
                  <a:cubicBezTo>
                    <a:pt x="5311140" y="5730240"/>
                    <a:pt x="5192268" y="5849112"/>
                    <a:pt x="5045710" y="5849112"/>
                  </a:cubicBezTo>
                  <a:lnTo>
                    <a:pt x="265430" y="5849112"/>
                  </a:lnTo>
                  <a:cubicBezTo>
                    <a:pt x="118872" y="5849112"/>
                    <a:pt x="0" y="5730240"/>
                    <a:pt x="0" y="5583682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950689" y="3789690"/>
            <a:ext cx="1403760" cy="1403760"/>
            <a:chOff x="0" y="0"/>
            <a:chExt cx="1871680" cy="18716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71726" cy="1871726"/>
            </a:xfrm>
            <a:custGeom>
              <a:avLst/>
              <a:gdLst/>
              <a:ahLst/>
              <a:cxnLst/>
              <a:rect r="r" b="b" t="t" l="l"/>
              <a:pathLst>
                <a:path h="1871726" w="1871726">
                  <a:moveTo>
                    <a:pt x="0" y="935863"/>
                  </a:moveTo>
                  <a:cubicBezTo>
                    <a:pt x="0" y="418973"/>
                    <a:pt x="418973" y="0"/>
                    <a:pt x="935863" y="0"/>
                  </a:cubicBezTo>
                  <a:cubicBezTo>
                    <a:pt x="1452753" y="0"/>
                    <a:pt x="1871726" y="418973"/>
                    <a:pt x="1871726" y="935863"/>
                  </a:cubicBezTo>
                  <a:cubicBezTo>
                    <a:pt x="1871726" y="1452753"/>
                    <a:pt x="1452753" y="1871726"/>
                    <a:pt x="935863" y="1871726"/>
                  </a:cubicBezTo>
                  <a:cubicBezTo>
                    <a:pt x="418973" y="1871726"/>
                    <a:pt x="0" y="1452753"/>
                    <a:pt x="0" y="93586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522299" y="1379665"/>
            <a:ext cx="9243404" cy="1154162"/>
            <a:chOff x="0" y="0"/>
            <a:chExt cx="12324538" cy="15388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324538" cy="1538882"/>
            </a:xfrm>
            <a:custGeom>
              <a:avLst/>
              <a:gdLst/>
              <a:ahLst/>
              <a:cxnLst/>
              <a:rect r="r" b="b" t="t" l="l"/>
              <a:pathLst>
                <a:path h="1538882" w="12324538">
                  <a:moveTo>
                    <a:pt x="0" y="0"/>
                  </a:moveTo>
                  <a:lnTo>
                    <a:pt x="12324538" y="0"/>
                  </a:lnTo>
                  <a:lnTo>
                    <a:pt x="12324538" y="1538882"/>
                  </a:lnTo>
                  <a:lnTo>
                    <a:pt x="0" y="1538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2324538" cy="15769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920"/>
                </a:lnSpc>
              </a:pPr>
              <a:r>
                <a:rPr lang="en-US" sz="6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How Agentic AI Works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7140" y="5932148"/>
            <a:ext cx="3216582" cy="1962075"/>
            <a:chOff x="0" y="0"/>
            <a:chExt cx="4288776" cy="26161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288776" cy="2616100"/>
            </a:xfrm>
            <a:custGeom>
              <a:avLst/>
              <a:gdLst/>
              <a:ahLst/>
              <a:cxnLst/>
              <a:rect r="r" b="b" t="t" l="l"/>
              <a:pathLst>
                <a:path h="2616100" w="4288776">
                  <a:moveTo>
                    <a:pt x="0" y="0"/>
                  </a:moveTo>
                  <a:lnTo>
                    <a:pt x="4288776" y="0"/>
                  </a:lnTo>
                  <a:lnTo>
                    <a:pt x="4288776" y="2616100"/>
                  </a:lnTo>
                  <a:lnTo>
                    <a:pt x="0" y="2616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288776" cy="2635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Understanding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AI processes data using LLMs and machine learning.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366186" y="5932148"/>
            <a:ext cx="3216582" cy="1962075"/>
            <a:chOff x="0" y="0"/>
            <a:chExt cx="4288776" cy="2616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88776" cy="2616100"/>
            </a:xfrm>
            <a:custGeom>
              <a:avLst/>
              <a:gdLst/>
              <a:ahLst/>
              <a:cxnLst/>
              <a:rect r="r" b="b" t="t" l="l"/>
              <a:pathLst>
                <a:path h="2616100" w="4288776">
                  <a:moveTo>
                    <a:pt x="0" y="0"/>
                  </a:moveTo>
                  <a:lnTo>
                    <a:pt x="4288776" y="0"/>
                  </a:lnTo>
                  <a:lnTo>
                    <a:pt x="4288776" y="2616100"/>
                  </a:lnTo>
                  <a:lnTo>
                    <a:pt x="0" y="2616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4288776" cy="2635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Goal-Setting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Identifies objectives and plans strategies.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705231" y="5932148"/>
            <a:ext cx="3216582" cy="1962075"/>
            <a:chOff x="0" y="0"/>
            <a:chExt cx="4288776" cy="26161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288776" cy="2616100"/>
            </a:xfrm>
            <a:custGeom>
              <a:avLst/>
              <a:gdLst/>
              <a:ahLst/>
              <a:cxnLst/>
              <a:rect r="r" b="b" t="t" l="l"/>
              <a:pathLst>
                <a:path h="2616100" w="4288776">
                  <a:moveTo>
                    <a:pt x="0" y="0"/>
                  </a:moveTo>
                  <a:lnTo>
                    <a:pt x="4288776" y="0"/>
                  </a:lnTo>
                  <a:lnTo>
                    <a:pt x="4288776" y="2616100"/>
                  </a:lnTo>
                  <a:lnTo>
                    <a:pt x="0" y="2616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288776" cy="2635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Execution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Automates tasks with minimal human input.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044278" y="5932148"/>
            <a:ext cx="3216582" cy="1962075"/>
            <a:chOff x="0" y="0"/>
            <a:chExt cx="4288776" cy="26161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288776" cy="2616100"/>
            </a:xfrm>
            <a:custGeom>
              <a:avLst/>
              <a:gdLst/>
              <a:ahLst/>
              <a:cxnLst/>
              <a:rect r="r" b="b" t="t" l="l"/>
              <a:pathLst>
                <a:path h="2616100" w="4288776">
                  <a:moveTo>
                    <a:pt x="0" y="0"/>
                  </a:moveTo>
                  <a:lnTo>
                    <a:pt x="4288776" y="0"/>
                  </a:lnTo>
                  <a:lnTo>
                    <a:pt x="4288776" y="2616100"/>
                  </a:lnTo>
                  <a:lnTo>
                    <a:pt x="0" y="2616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288776" cy="2635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Learning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Continuously improves through interactions.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5329119" y="4168120"/>
            <a:ext cx="646899" cy="646899"/>
          </a:xfrm>
          <a:custGeom>
            <a:avLst/>
            <a:gdLst/>
            <a:ahLst/>
            <a:cxnLst/>
            <a:rect r="r" b="b" t="t" l="l"/>
            <a:pathLst>
              <a:path h="646899" w="646899">
                <a:moveTo>
                  <a:pt x="0" y="0"/>
                </a:moveTo>
                <a:lnTo>
                  <a:pt x="646899" y="0"/>
                </a:lnTo>
                <a:lnTo>
                  <a:pt x="646899" y="646900"/>
                </a:lnTo>
                <a:lnTo>
                  <a:pt x="0" y="646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610" y="4276684"/>
            <a:ext cx="2155371" cy="2155371"/>
            <a:chOff x="0" y="0"/>
            <a:chExt cx="2873828" cy="2873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3883" cy="2873883"/>
            </a:xfrm>
            <a:custGeom>
              <a:avLst/>
              <a:gdLst/>
              <a:ahLst/>
              <a:cxnLst/>
              <a:rect r="r" b="b" t="t" l="l"/>
              <a:pathLst>
                <a:path h="2873883" w="2873883">
                  <a:moveTo>
                    <a:pt x="0" y="1436878"/>
                  </a:moveTo>
                  <a:cubicBezTo>
                    <a:pt x="0" y="643382"/>
                    <a:pt x="643382" y="0"/>
                    <a:pt x="1436878" y="0"/>
                  </a:cubicBezTo>
                  <a:cubicBezTo>
                    <a:pt x="2230374" y="0"/>
                    <a:pt x="2873883" y="643382"/>
                    <a:pt x="2873883" y="1436878"/>
                  </a:cubicBezTo>
                  <a:cubicBezTo>
                    <a:pt x="2873883" y="2230374"/>
                    <a:pt x="2230501" y="2873883"/>
                    <a:pt x="1436878" y="2873883"/>
                  </a:cubicBezTo>
                  <a:cubicBezTo>
                    <a:pt x="643255" y="2873883"/>
                    <a:pt x="0" y="2230501"/>
                    <a:pt x="0" y="143687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632381" y="4276684"/>
            <a:ext cx="2155371" cy="2155371"/>
            <a:chOff x="0" y="0"/>
            <a:chExt cx="2873828" cy="28738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73883" cy="2873883"/>
            </a:xfrm>
            <a:custGeom>
              <a:avLst/>
              <a:gdLst/>
              <a:ahLst/>
              <a:cxnLst/>
              <a:rect r="r" b="b" t="t" l="l"/>
              <a:pathLst>
                <a:path h="2873883" w="2873883">
                  <a:moveTo>
                    <a:pt x="0" y="1436878"/>
                  </a:moveTo>
                  <a:cubicBezTo>
                    <a:pt x="0" y="643382"/>
                    <a:pt x="643382" y="0"/>
                    <a:pt x="1436878" y="0"/>
                  </a:cubicBezTo>
                  <a:cubicBezTo>
                    <a:pt x="2230374" y="0"/>
                    <a:pt x="2873883" y="643382"/>
                    <a:pt x="2873883" y="1436878"/>
                  </a:cubicBezTo>
                  <a:cubicBezTo>
                    <a:pt x="2873883" y="2230374"/>
                    <a:pt x="2230501" y="2873883"/>
                    <a:pt x="1436878" y="2873883"/>
                  </a:cubicBezTo>
                  <a:cubicBezTo>
                    <a:pt x="643255" y="2873883"/>
                    <a:pt x="0" y="2230501"/>
                    <a:pt x="0" y="143687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00665" y="1159646"/>
            <a:ext cx="8086725" cy="2265456"/>
            <a:chOff x="0" y="0"/>
            <a:chExt cx="10782300" cy="3020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82300" cy="3020568"/>
            </a:xfrm>
            <a:custGeom>
              <a:avLst/>
              <a:gdLst/>
              <a:ahLst/>
              <a:cxnLst/>
              <a:rect r="r" b="b" t="t" l="l"/>
              <a:pathLst>
                <a:path h="3020568" w="10782300">
                  <a:moveTo>
                    <a:pt x="0" y="503428"/>
                  </a:moveTo>
                  <a:cubicBezTo>
                    <a:pt x="0" y="225425"/>
                    <a:pt x="225425" y="0"/>
                    <a:pt x="503428" y="0"/>
                  </a:cubicBezTo>
                  <a:lnTo>
                    <a:pt x="10278872" y="0"/>
                  </a:lnTo>
                  <a:cubicBezTo>
                    <a:pt x="10556875" y="0"/>
                    <a:pt x="10782300" y="225425"/>
                    <a:pt x="10782300" y="503428"/>
                  </a:cubicBezTo>
                  <a:lnTo>
                    <a:pt x="10782300" y="2517140"/>
                  </a:lnTo>
                  <a:cubicBezTo>
                    <a:pt x="10782300" y="2795143"/>
                    <a:pt x="10556875" y="3020568"/>
                    <a:pt x="10278872" y="3020568"/>
                  </a:cubicBezTo>
                  <a:lnTo>
                    <a:pt x="503428" y="3020568"/>
                  </a:lnTo>
                  <a:cubicBezTo>
                    <a:pt x="225425" y="3020568"/>
                    <a:pt x="0" y="2795270"/>
                    <a:pt x="0" y="251714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900852" y="742201"/>
            <a:ext cx="5086350" cy="834886"/>
            <a:chOff x="0" y="0"/>
            <a:chExt cx="6781800" cy="11131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81800" cy="1113155"/>
            </a:xfrm>
            <a:custGeom>
              <a:avLst/>
              <a:gdLst/>
              <a:ahLst/>
              <a:cxnLst/>
              <a:rect r="r" b="b" t="t" l="l"/>
              <a:pathLst>
                <a:path h="1113155" w="6781800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6596253" y="0"/>
                  </a:lnTo>
                  <a:cubicBezTo>
                    <a:pt x="6698742" y="0"/>
                    <a:pt x="6781800" y="83058"/>
                    <a:pt x="6781800" y="185547"/>
                  </a:cubicBezTo>
                  <a:lnTo>
                    <a:pt x="6781800" y="927608"/>
                  </a:lnTo>
                  <a:cubicBezTo>
                    <a:pt x="6781800" y="1030097"/>
                    <a:pt x="6698742" y="1113155"/>
                    <a:pt x="6596253" y="1113155"/>
                  </a:cubicBezTo>
                  <a:lnTo>
                    <a:pt x="185547" y="1113155"/>
                  </a:lnTo>
                  <a:cubicBezTo>
                    <a:pt x="83058" y="1113155"/>
                    <a:pt x="0" y="1030097"/>
                    <a:pt x="0" y="9276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00665" y="4221642"/>
            <a:ext cx="8086725" cy="2265456"/>
            <a:chOff x="0" y="0"/>
            <a:chExt cx="10782300" cy="30206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82300" cy="3020568"/>
            </a:xfrm>
            <a:custGeom>
              <a:avLst/>
              <a:gdLst/>
              <a:ahLst/>
              <a:cxnLst/>
              <a:rect r="r" b="b" t="t" l="l"/>
              <a:pathLst>
                <a:path h="3020568" w="10782300">
                  <a:moveTo>
                    <a:pt x="0" y="503428"/>
                  </a:moveTo>
                  <a:cubicBezTo>
                    <a:pt x="0" y="225425"/>
                    <a:pt x="225425" y="0"/>
                    <a:pt x="503428" y="0"/>
                  </a:cubicBezTo>
                  <a:lnTo>
                    <a:pt x="10278872" y="0"/>
                  </a:lnTo>
                  <a:cubicBezTo>
                    <a:pt x="10556875" y="0"/>
                    <a:pt x="10782300" y="225425"/>
                    <a:pt x="10782300" y="503428"/>
                  </a:cubicBezTo>
                  <a:lnTo>
                    <a:pt x="10782300" y="2517140"/>
                  </a:lnTo>
                  <a:cubicBezTo>
                    <a:pt x="10782300" y="2795143"/>
                    <a:pt x="10556875" y="3020568"/>
                    <a:pt x="10278872" y="3020568"/>
                  </a:cubicBezTo>
                  <a:lnTo>
                    <a:pt x="503428" y="3020568"/>
                  </a:lnTo>
                  <a:cubicBezTo>
                    <a:pt x="225425" y="3020568"/>
                    <a:pt x="0" y="2795270"/>
                    <a:pt x="0" y="251714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900852" y="3802050"/>
            <a:ext cx="5086350" cy="834887"/>
            <a:chOff x="0" y="0"/>
            <a:chExt cx="6781800" cy="11131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81800" cy="1113155"/>
            </a:xfrm>
            <a:custGeom>
              <a:avLst/>
              <a:gdLst/>
              <a:ahLst/>
              <a:cxnLst/>
              <a:rect r="r" b="b" t="t" l="l"/>
              <a:pathLst>
                <a:path h="1113155" w="6781800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6596253" y="0"/>
                  </a:lnTo>
                  <a:cubicBezTo>
                    <a:pt x="6698742" y="0"/>
                    <a:pt x="6781800" y="83058"/>
                    <a:pt x="6781800" y="185547"/>
                  </a:cubicBezTo>
                  <a:lnTo>
                    <a:pt x="6781800" y="927608"/>
                  </a:lnTo>
                  <a:cubicBezTo>
                    <a:pt x="6781800" y="1030097"/>
                    <a:pt x="6698742" y="1113155"/>
                    <a:pt x="6596253" y="1113155"/>
                  </a:cubicBezTo>
                  <a:lnTo>
                    <a:pt x="185547" y="1113155"/>
                  </a:lnTo>
                  <a:cubicBezTo>
                    <a:pt x="83058" y="1113155"/>
                    <a:pt x="0" y="1030097"/>
                    <a:pt x="0" y="9276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00665" y="7279342"/>
            <a:ext cx="8086725" cy="2265456"/>
            <a:chOff x="0" y="0"/>
            <a:chExt cx="10782300" cy="30206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82300" cy="3020568"/>
            </a:xfrm>
            <a:custGeom>
              <a:avLst/>
              <a:gdLst/>
              <a:ahLst/>
              <a:cxnLst/>
              <a:rect r="r" b="b" t="t" l="l"/>
              <a:pathLst>
                <a:path h="3020568" w="10782300">
                  <a:moveTo>
                    <a:pt x="0" y="503428"/>
                  </a:moveTo>
                  <a:cubicBezTo>
                    <a:pt x="0" y="225425"/>
                    <a:pt x="225425" y="0"/>
                    <a:pt x="503428" y="0"/>
                  </a:cubicBezTo>
                  <a:lnTo>
                    <a:pt x="10278872" y="0"/>
                  </a:lnTo>
                  <a:cubicBezTo>
                    <a:pt x="10556875" y="0"/>
                    <a:pt x="10782300" y="225425"/>
                    <a:pt x="10782300" y="503428"/>
                  </a:cubicBezTo>
                  <a:lnTo>
                    <a:pt x="10782300" y="2517140"/>
                  </a:lnTo>
                  <a:cubicBezTo>
                    <a:pt x="10782300" y="2795143"/>
                    <a:pt x="10556875" y="3020568"/>
                    <a:pt x="10278872" y="3020568"/>
                  </a:cubicBezTo>
                  <a:lnTo>
                    <a:pt x="503428" y="3020568"/>
                  </a:lnTo>
                  <a:cubicBezTo>
                    <a:pt x="225425" y="3020568"/>
                    <a:pt x="0" y="2795270"/>
                    <a:pt x="0" y="251714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900852" y="6861898"/>
            <a:ext cx="5086350" cy="834886"/>
            <a:chOff x="0" y="0"/>
            <a:chExt cx="6781800" cy="11131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781800" cy="1113155"/>
            </a:xfrm>
            <a:custGeom>
              <a:avLst/>
              <a:gdLst/>
              <a:ahLst/>
              <a:cxnLst/>
              <a:rect r="r" b="b" t="t" l="l"/>
              <a:pathLst>
                <a:path h="1113155" w="6781800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6596253" y="0"/>
                  </a:lnTo>
                  <a:cubicBezTo>
                    <a:pt x="6698742" y="0"/>
                    <a:pt x="6781800" y="83058"/>
                    <a:pt x="6781800" y="185547"/>
                  </a:cubicBezTo>
                  <a:lnTo>
                    <a:pt x="6781800" y="927608"/>
                  </a:lnTo>
                  <a:cubicBezTo>
                    <a:pt x="6781800" y="1030097"/>
                    <a:pt x="6698742" y="1113155"/>
                    <a:pt x="6596253" y="1113155"/>
                  </a:cubicBezTo>
                  <a:lnTo>
                    <a:pt x="185547" y="1113155"/>
                  </a:lnTo>
                  <a:cubicBezTo>
                    <a:pt x="83058" y="1113155"/>
                    <a:pt x="0" y="1030097"/>
                    <a:pt x="0" y="9276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756462" y="2292374"/>
            <a:ext cx="1748577" cy="834887"/>
            <a:chOff x="0" y="0"/>
            <a:chExt cx="2331436" cy="11131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31593" cy="1113282"/>
            </a:xfrm>
            <a:custGeom>
              <a:avLst/>
              <a:gdLst/>
              <a:ahLst/>
              <a:cxnLst/>
              <a:rect r="r" b="b" t="t" l="l"/>
              <a:pathLst>
                <a:path h="1113282" w="2331593">
                  <a:moveTo>
                    <a:pt x="0" y="556641"/>
                  </a:moveTo>
                  <a:cubicBezTo>
                    <a:pt x="0" y="249174"/>
                    <a:pt x="249174" y="0"/>
                    <a:pt x="556641" y="0"/>
                  </a:cubicBezTo>
                  <a:lnTo>
                    <a:pt x="1774952" y="0"/>
                  </a:lnTo>
                  <a:cubicBezTo>
                    <a:pt x="2082292" y="0"/>
                    <a:pt x="2331593" y="249174"/>
                    <a:pt x="2331593" y="556641"/>
                  </a:cubicBezTo>
                  <a:cubicBezTo>
                    <a:pt x="2331593" y="864108"/>
                    <a:pt x="2082419" y="1113282"/>
                    <a:pt x="1774952" y="1113282"/>
                  </a:cubicBezTo>
                  <a:lnTo>
                    <a:pt x="556641" y="1113282"/>
                  </a:lnTo>
                  <a:cubicBezTo>
                    <a:pt x="249174" y="1113155"/>
                    <a:pt x="0" y="863981"/>
                    <a:pt x="0" y="556641"/>
                  </a:cubicBezTo>
                  <a:close/>
                </a:path>
              </a:pathLst>
            </a:custGeom>
            <a:solidFill>
              <a:srgbClr val="E6EDF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631981" y="2292374"/>
            <a:ext cx="1748577" cy="834887"/>
            <a:chOff x="0" y="0"/>
            <a:chExt cx="2331436" cy="11131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31593" cy="1113282"/>
            </a:xfrm>
            <a:custGeom>
              <a:avLst/>
              <a:gdLst/>
              <a:ahLst/>
              <a:cxnLst/>
              <a:rect r="r" b="b" t="t" l="l"/>
              <a:pathLst>
                <a:path h="1113282" w="2331593">
                  <a:moveTo>
                    <a:pt x="0" y="556641"/>
                  </a:moveTo>
                  <a:cubicBezTo>
                    <a:pt x="0" y="249174"/>
                    <a:pt x="249174" y="0"/>
                    <a:pt x="556641" y="0"/>
                  </a:cubicBezTo>
                  <a:lnTo>
                    <a:pt x="1774952" y="0"/>
                  </a:lnTo>
                  <a:cubicBezTo>
                    <a:pt x="2082292" y="0"/>
                    <a:pt x="2331593" y="249174"/>
                    <a:pt x="2331593" y="556641"/>
                  </a:cubicBezTo>
                  <a:cubicBezTo>
                    <a:pt x="2331593" y="864108"/>
                    <a:pt x="2082419" y="1113282"/>
                    <a:pt x="1774952" y="1113282"/>
                  </a:cubicBezTo>
                  <a:lnTo>
                    <a:pt x="556641" y="1113282"/>
                  </a:lnTo>
                  <a:cubicBezTo>
                    <a:pt x="249174" y="1113155"/>
                    <a:pt x="0" y="863981"/>
                    <a:pt x="0" y="556641"/>
                  </a:cubicBezTo>
                  <a:close/>
                </a:path>
              </a:pathLst>
            </a:custGeom>
            <a:solidFill>
              <a:srgbClr val="E6EDF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507500" y="2292374"/>
            <a:ext cx="1748577" cy="834887"/>
            <a:chOff x="0" y="0"/>
            <a:chExt cx="2331436" cy="11131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31593" cy="1113282"/>
            </a:xfrm>
            <a:custGeom>
              <a:avLst/>
              <a:gdLst/>
              <a:ahLst/>
              <a:cxnLst/>
              <a:rect r="r" b="b" t="t" l="l"/>
              <a:pathLst>
                <a:path h="1113282" w="2331593">
                  <a:moveTo>
                    <a:pt x="0" y="556641"/>
                  </a:moveTo>
                  <a:cubicBezTo>
                    <a:pt x="0" y="249174"/>
                    <a:pt x="249174" y="0"/>
                    <a:pt x="556641" y="0"/>
                  </a:cubicBezTo>
                  <a:lnTo>
                    <a:pt x="1774952" y="0"/>
                  </a:lnTo>
                  <a:cubicBezTo>
                    <a:pt x="2082292" y="0"/>
                    <a:pt x="2331593" y="249174"/>
                    <a:pt x="2331593" y="556641"/>
                  </a:cubicBezTo>
                  <a:cubicBezTo>
                    <a:pt x="2331593" y="864108"/>
                    <a:pt x="2082419" y="1113282"/>
                    <a:pt x="1774952" y="1113282"/>
                  </a:cubicBezTo>
                  <a:lnTo>
                    <a:pt x="556641" y="1113282"/>
                  </a:lnTo>
                  <a:cubicBezTo>
                    <a:pt x="249174" y="1113155"/>
                    <a:pt x="0" y="863981"/>
                    <a:pt x="0" y="556641"/>
                  </a:cubicBezTo>
                  <a:close/>
                </a:path>
              </a:pathLst>
            </a:custGeom>
            <a:solidFill>
              <a:srgbClr val="E6EDF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383018" y="2292374"/>
            <a:ext cx="1748577" cy="834887"/>
            <a:chOff x="0" y="0"/>
            <a:chExt cx="2331436" cy="11131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31593" cy="1113282"/>
            </a:xfrm>
            <a:custGeom>
              <a:avLst/>
              <a:gdLst/>
              <a:ahLst/>
              <a:cxnLst/>
              <a:rect r="r" b="b" t="t" l="l"/>
              <a:pathLst>
                <a:path h="1113282" w="2331593">
                  <a:moveTo>
                    <a:pt x="0" y="556641"/>
                  </a:moveTo>
                  <a:cubicBezTo>
                    <a:pt x="0" y="249174"/>
                    <a:pt x="249174" y="0"/>
                    <a:pt x="556641" y="0"/>
                  </a:cubicBezTo>
                  <a:lnTo>
                    <a:pt x="1774952" y="0"/>
                  </a:lnTo>
                  <a:cubicBezTo>
                    <a:pt x="2082292" y="0"/>
                    <a:pt x="2331593" y="249174"/>
                    <a:pt x="2331593" y="556641"/>
                  </a:cubicBezTo>
                  <a:cubicBezTo>
                    <a:pt x="2331593" y="864108"/>
                    <a:pt x="2082419" y="1113282"/>
                    <a:pt x="1774952" y="1113282"/>
                  </a:cubicBezTo>
                  <a:lnTo>
                    <a:pt x="556641" y="1113282"/>
                  </a:lnTo>
                  <a:cubicBezTo>
                    <a:pt x="249174" y="1113155"/>
                    <a:pt x="0" y="863981"/>
                    <a:pt x="0" y="556641"/>
                  </a:cubicBezTo>
                  <a:close/>
                </a:path>
              </a:pathLst>
            </a:custGeom>
            <a:solidFill>
              <a:srgbClr val="E6EDF1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383018" y="4975994"/>
            <a:ext cx="1748577" cy="1066894"/>
            <a:chOff x="0" y="0"/>
            <a:chExt cx="2331436" cy="14225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31339" cy="1422527"/>
            </a:xfrm>
            <a:custGeom>
              <a:avLst/>
              <a:gdLst/>
              <a:ahLst/>
              <a:cxnLst/>
              <a:rect r="r" b="b" t="t" l="l"/>
              <a:pathLst>
                <a:path h="1422527" w="2331339">
                  <a:moveTo>
                    <a:pt x="0" y="317627"/>
                  </a:moveTo>
                  <a:cubicBezTo>
                    <a:pt x="0" y="142240"/>
                    <a:pt x="142240" y="0"/>
                    <a:pt x="317627" y="0"/>
                  </a:cubicBezTo>
                  <a:lnTo>
                    <a:pt x="2013712" y="0"/>
                  </a:lnTo>
                  <a:cubicBezTo>
                    <a:pt x="2189099" y="0"/>
                    <a:pt x="2331339" y="142240"/>
                    <a:pt x="2331339" y="317627"/>
                  </a:cubicBezTo>
                  <a:lnTo>
                    <a:pt x="2331339" y="1104900"/>
                  </a:lnTo>
                  <a:cubicBezTo>
                    <a:pt x="2331339" y="1280287"/>
                    <a:pt x="2189099" y="1422527"/>
                    <a:pt x="2013712" y="1422527"/>
                  </a:cubicBezTo>
                  <a:lnTo>
                    <a:pt x="317627" y="1422527"/>
                  </a:lnTo>
                  <a:cubicBezTo>
                    <a:pt x="142240" y="1422527"/>
                    <a:pt x="0" y="1280287"/>
                    <a:pt x="0" y="11049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11D6">
                    <a:alpha val="100000"/>
                  </a:srgbClr>
                </a:gs>
                <a:gs pos="100000">
                  <a:srgbClr val="171B4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756462" y="4921828"/>
            <a:ext cx="2190710" cy="594407"/>
            <a:chOff x="0" y="0"/>
            <a:chExt cx="2920946" cy="79254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21000" cy="792480"/>
            </a:xfrm>
            <a:custGeom>
              <a:avLst/>
              <a:gdLst/>
              <a:ahLst/>
              <a:cxnLst/>
              <a:rect r="r" b="b" t="t" l="l"/>
              <a:pathLst>
                <a:path h="792480" w="292100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lnTo>
                    <a:pt x="2524633" y="0"/>
                  </a:lnTo>
                  <a:cubicBezTo>
                    <a:pt x="2743581" y="0"/>
                    <a:pt x="2921000" y="177419"/>
                    <a:pt x="2921000" y="396240"/>
                  </a:cubicBezTo>
                  <a:cubicBezTo>
                    <a:pt x="2921000" y="615061"/>
                    <a:pt x="2743581" y="792480"/>
                    <a:pt x="2524760" y="792480"/>
                  </a:cubicBezTo>
                  <a:lnTo>
                    <a:pt x="396240" y="792480"/>
                  </a:lnTo>
                  <a:cubicBezTo>
                    <a:pt x="177419" y="792480"/>
                    <a:pt x="0" y="615188"/>
                    <a:pt x="0" y="396240"/>
                  </a:cubicBezTo>
                  <a:close/>
                </a:path>
              </a:pathLst>
            </a:custGeom>
            <a:solidFill>
              <a:srgbClr val="E6EDF1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756462" y="5644623"/>
            <a:ext cx="3751038" cy="594407"/>
            <a:chOff x="0" y="0"/>
            <a:chExt cx="5001384" cy="79254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001260" cy="792480"/>
            </a:xfrm>
            <a:custGeom>
              <a:avLst/>
              <a:gdLst/>
              <a:ahLst/>
              <a:cxnLst/>
              <a:rect r="r" b="b" t="t" l="l"/>
              <a:pathLst>
                <a:path h="792480" w="500126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lnTo>
                    <a:pt x="4605020" y="0"/>
                  </a:lnTo>
                  <a:cubicBezTo>
                    <a:pt x="4823841" y="0"/>
                    <a:pt x="5001260" y="177419"/>
                    <a:pt x="5001260" y="396240"/>
                  </a:cubicBezTo>
                  <a:cubicBezTo>
                    <a:pt x="5001260" y="615061"/>
                    <a:pt x="4823841" y="792480"/>
                    <a:pt x="4605020" y="792480"/>
                  </a:cubicBezTo>
                  <a:lnTo>
                    <a:pt x="396240" y="792480"/>
                  </a:lnTo>
                  <a:cubicBezTo>
                    <a:pt x="177419" y="792480"/>
                    <a:pt x="0" y="615188"/>
                    <a:pt x="0" y="396240"/>
                  </a:cubicBezTo>
                  <a:close/>
                </a:path>
              </a:pathLst>
            </a:custGeom>
            <a:solidFill>
              <a:srgbClr val="E6EDF1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983121" y="8551365"/>
            <a:ext cx="4021622" cy="594407"/>
            <a:chOff x="0" y="0"/>
            <a:chExt cx="5362162" cy="79254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362194" cy="792480"/>
            </a:xfrm>
            <a:custGeom>
              <a:avLst/>
              <a:gdLst/>
              <a:ahLst/>
              <a:cxnLst/>
              <a:rect r="r" b="b" t="t" l="l"/>
              <a:pathLst>
                <a:path h="792480" w="5362194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lnTo>
                    <a:pt x="4965954" y="0"/>
                  </a:lnTo>
                  <a:cubicBezTo>
                    <a:pt x="5184775" y="0"/>
                    <a:pt x="5362194" y="177419"/>
                    <a:pt x="5362194" y="396240"/>
                  </a:cubicBezTo>
                  <a:cubicBezTo>
                    <a:pt x="5362194" y="615061"/>
                    <a:pt x="5184775" y="792480"/>
                    <a:pt x="4965954" y="792480"/>
                  </a:cubicBezTo>
                  <a:lnTo>
                    <a:pt x="396240" y="792480"/>
                  </a:lnTo>
                  <a:cubicBezTo>
                    <a:pt x="177419" y="792480"/>
                    <a:pt x="0" y="615188"/>
                    <a:pt x="0" y="396240"/>
                  </a:cubicBezTo>
                  <a:close/>
                </a:path>
              </a:pathLst>
            </a:custGeom>
            <a:solidFill>
              <a:srgbClr val="E6EDF1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4477017" y="8551365"/>
            <a:ext cx="2535897" cy="594407"/>
            <a:chOff x="0" y="0"/>
            <a:chExt cx="3381196" cy="79254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381121" cy="792480"/>
            </a:xfrm>
            <a:custGeom>
              <a:avLst/>
              <a:gdLst/>
              <a:ahLst/>
              <a:cxnLst/>
              <a:rect r="r" b="b" t="t" l="l"/>
              <a:pathLst>
                <a:path h="792480" w="3381121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lnTo>
                    <a:pt x="2984881" y="0"/>
                  </a:lnTo>
                  <a:cubicBezTo>
                    <a:pt x="3203702" y="0"/>
                    <a:pt x="3381121" y="177419"/>
                    <a:pt x="3381121" y="396240"/>
                  </a:cubicBezTo>
                  <a:cubicBezTo>
                    <a:pt x="3381121" y="615061"/>
                    <a:pt x="3203702" y="792480"/>
                    <a:pt x="2984881" y="792480"/>
                  </a:cubicBezTo>
                  <a:lnTo>
                    <a:pt x="396240" y="792480"/>
                  </a:lnTo>
                  <a:cubicBezTo>
                    <a:pt x="177419" y="792480"/>
                    <a:pt x="0" y="615188"/>
                    <a:pt x="0" y="396240"/>
                  </a:cubicBezTo>
                  <a:close/>
                </a:path>
              </a:pathLst>
            </a:custGeom>
            <a:solidFill>
              <a:srgbClr val="E6EDF1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1601167" y="882645"/>
            <a:ext cx="3685722" cy="553998"/>
            <a:chOff x="0" y="0"/>
            <a:chExt cx="4914296" cy="73866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914296" cy="738664"/>
            </a:xfrm>
            <a:custGeom>
              <a:avLst/>
              <a:gdLst/>
              <a:ahLst/>
              <a:cxnLst/>
              <a:rect r="r" b="b" t="t" l="l"/>
              <a:pathLst>
                <a:path h="738664" w="4914296">
                  <a:moveTo>
                    <a:pt x="0" y="0"/>
                  </a:moveTo>
                  <a:lnTo>
                    <a:pt x="4914296" y="0"/>
                  </a:lnTo>
                  <a:lnTo>
                    <a:pt x="491429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914296" cy="7577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Perception 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601167" y="3942493"/>
            <a:ext cx="3685722" cy="553998"/>
            <a:chOff x="0" y="0"/>
            <a:chExt cx="4914296" cy="73866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914296" cy="738664"/>
            </a:xfrm>
            <a:custGeom>
              <a:avLst/>
              <a:gdLst/>
              <a:ahLst/>
              <a:cxnLst/>
              <a:rect r="r" b="b" t="t" l="l"/>
              <a:pathLst>
                <a:path h="738664" w="4914296">
                  <a:moveTo>
                    <a:pt x="0" y="0"/>
                  </a:moveTo>
                  <a:lnTo>
                    <a:pt x="4914296" y="0"/>
                  </a:lnTo>
                  <a:lnTo>
                    <a:pt x="491429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914296" cy="7577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Cognition 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601167" y="7002342"/>
            <a:ext cx="3685722" cy="553998"/>
            <a:chOff x="0" y="0"/>
            <a:chExt cx="4914296" cy="73866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914296" cy="738664"/>
            </a:xfrm>
            <a:custGeom>
              <a:avLst/>
              <a:gdLst/>
              <a:ahLst/>
              <a:cxnLst/>
              <a:rect r="r" b="b" t="t" l="l"/>
              <a:pathLst>
                <a:path h="738664" w="4914296">
                  <a:moveTo>
                    <a:pt x="0" y="0"/>
                  </a:moveTo>
                  <a:lnTo>
                    <a:pt x="4914296" y="0"/>
                  </a:lnTo>
                  <a:lnTo>
                    <a:pt x="491429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4914296" cy="7577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Action 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893874" y="2465792"/>
            <a:ext cx="1278474" cy="415498"/>
            <a:chOff x="0" y="0"/>
            <a:chExt cx="1704632" cy="55399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04632" cy="553998"/>
            </a:xfrm>
            <a:custGeom>
              <a:avLst/>
              <a:gdLst/>
              <a:ahLst/>
              <a:cxnLst/>
              <a:rect r="r" b="b" t="t" l="l"/>
              <a:pathLst>
                <a:path h="553998" w="1704632">
                  <a:moveTo>
                    <a:pt x="0" y="0"/>
                  </a:moveTo>
                  <a:lnTo>
                    <a:pt x="1704632" y="0"/>
                  </a:lnTo>
                  <a:lnTo>
                    <a:pt x="1704632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704632" cy="573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Camera 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947942" y="2478983"/>
            <a:ext cx="1267231" cy="415498"/>
            <a:chOff x="0" y="0"/>
            <a:chExt cx="1689642" cy="55399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689642" cy="553998"/>
            </a:xfrm>
            <a:custGeom>
              <a:avLst/>
              <a:gdLst/>
              <a:ahLst/>
              <a:cxnLst/>
              <a:rect r="r" b="b" t="t" l="l"/>
              <a:pathLst>
                <a:path h="553998" w="1689642">
                  <a:moveTo>
                    <a:pt x="0" y="0"/>
                  </a:moveTo>
                  <a:lnTo>
                    <a:pt x="1689642" y="0"/>
                  </a:lnTo>
                  <a:lnTo>
                    <a:pt x="1689642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689642" cy="573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Text 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570969" y="2465792"/>
            <a:ext cx="1304666" cy="415498"/>
            <a:chOff x="0" y="0"/>
            <a:chExt cx="1739554" cy="55399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739554" cy="553998"/>
            </a:xfrm>
            <a:custGeom>
              <a:avLst/>
              <a:gdLst/>
              <a:ahLst/>
              <a:cxnLst/>
              <a:rect r="r" b="b" t="t" l="l"/>
              <a:pathLst>
                <a:path h="553998" w="1739554">
                  <a:moveTo>
                    <a:pt x="0" y="0"/>
                  </a:moveTo>
                  <a:lnTo>
                    <a:pt x="1739554" y="0"/>
                  </a:lnTo>
                  <a:lnTo>
                    <a:pt x="173955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1739554" cy="573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Audio 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5548795" y="2465792"/>
            <a:ext cx="1347525" cy="415498"/>
            <a:chOff x="0" y="0"/>
            <a:chExt cx="1796700" cy="55399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796700" cy="553998"/>
            </a:xfrm>
            <a:custGeom>
              <a:avLst/>
              <a:gdLst/>
              <a:ahLst/>
              <a:cxnLst/>
              <a:rect r="r" b="b" t="t" l="l"/>
              <a:pathLst>
                <a:path h="553998" w="1796700">
                  <a:moveTo>
                    <a:pt x="0" y="0"/>
                  </a:moveTo>
                  <a:lnTo>
                    <a:pt x="1796700" y="0"/>
                  </a:lnTo>
                  <a:lnTo>
                    <a:pt x="1796700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9050"/>
              <a:ext cx="1796700" cy="573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Sensors 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9756462" y="1655848"/>
            <a:ext cx="3814507" cy="461665"/>
            <a:chOff x="0" y="0"/>
            <a:chExt cx="5086010" cy="61555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5086010" cy="615554"/>
            </a:xfrm>
            <a:custGeom>
              <a:avLst/>
              <a:gdLst/>
              <a:ahLst/>
              <a:cxnLst/>
              <a:rect r="r" b="b" t="t" l="l"/>
              <a:pathLst>
                <a:path h="615554" w="5086010">
                  <a:moveTo>
                    <a:pt x="0" y="0"/>
                  </a:moveTo>
                  <a:lnTo>
                    <a:pt x="5086010" y="0"/>
                  </a:lnTo>
                  <a:lnTo>
                    <a:pt x="5086010" y="615554"/>
                  </a:lnTo>
                  <a:lnTo>
                    <a:pt x="0" y="615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9525"/>
              <a:ext cx="5086010" cy="6250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Multi-modal fusion 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993888" y="5011282"/>
            <a:ext cx="1278474" cy="415499"/>
            <a:chOff x="0" y="0"/>
            <a:chExt cx="1704632" cy="55399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704632" cy="553998"/>
            </a:xfrm>
            <a:custGeom>
              <a:avLst/>
              <a:gdLst/>
              <a:ahLst/>
              <a:cxnLst/>
              <a:rect r="r" b="b" t="t" l="l"/>
              <a:pathLst>
                <a:path h="553998" w="1704632">
                  <a:moveTo>
                    <a:pt x="0" y="0"/>
                  </a:moveTo>
                  <a:lnTo>
                    <a:pt x="1704632" y="0"/>
                  </a:lnTo>
                  <a:lnTo>
                    <a:pt x="1704632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19050"/>
              <a:ext cx="1704632" cy="573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Memory 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9993888" y="5734077"/>
            <a:ext cx="2970081" cy="415499"/>
            <a:chOff x="0" y="0"/>
            <a:chExt cx="3960108" cy="553998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960108" cy="553998"/>
            </a:xfrm>
            <a:custGeom>
              <a:avLst/>
              <a:gdLst/>
              <a:ahLst/>
              <a:cxnLst/>
              <a:rect r="r" b="b" t="t" l="l"/>
              <a:pathLst>
                <a:path h="553998" w="3960108">
                  <a:moveTo>
                    <a:pt x="0" y="0"/>
                  </a:moveTo>
                  <a:lnTo>
                    <a:pt x="3960108" y="0"/>
                  </a:lnTo>
                  <a:lnTo>
                    <a:pt x="3960108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19050"/>
              <a:ext cx="3960108" cy="573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Knowledge Base 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0162529" y="8640819"/>
            <a:ext cx="3662806" cy="415499"/>
            <a:chOff x="0" y="0"/>
            <a:chExt cx="4883742" cy="553998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4883742" cy="553998"/>
            </a:xfrm>
            <a:custGeom>
              <a:avLst/>
              <a:gdLst/>
              <a:ahLst/>
              <a:cxnLst/>
              <a:rect r="r" b="b" t="t" l="l"/>
              <a:pathLst>
                <a:path h="553998" w="4883742">
                  <a:moveTo>
                    <a:pt x="0" y="0"/>
                  </a:moveTo>
                  <a:lnTo>
                    <a:pt x="4883742" y="0"/>
                  </a:lnTo>
                  <a:lnTo>
                    <a:pt x="4883742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19050"/>
              <a:ext cx="4883742" cy="573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Physical actions in real-world 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4958375" y="8640819"/>
            <a:ext cx="1573182" cy="415499"/>
            <a:chOff x="0" y="0"/>
            <a:chExt cx="2097576" cy="553998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097576" cy="553998"/>
            </a:xfrm>
            <a:custGeom>
              <a:avLst/>
              <a:gdLst/>
              <a:ahLst/>
              <a:cxnLst/>
              <a:rect r="r" b="b" t="t" l="l"/>
              <a:pathLst>
                <a:path h="553998" w="2097576">
                  <a:moveTo>
                    <a:pt x="0" y="0"/>
                  </a:moveTo>
                  <a:lnTo>
                    <a:pt x="2097576" y="0"/>
                  </a:lnTo>
                  <a:lnTo>
                    <a:pt x="209757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19050"/>
              <a:ext cx="2097576" cy="573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Monitors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5498837" y="5117025"/>
            <a:ext cx="1516938" cy="784830"/>
            <a:chOff x="0" y="0"/>
            <a:chExt cx="2022584" cy="104644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2022584" cy="1046440"/>
            </a:xfrm>
            <a:custGeom>
              <a:avLst/>
              <a:gdLst/>
              <a:ahLst/>
              <a:cxnLst/>
              <a:rect r="r" b="b" t="t" l="l"/>
              <a:pathLst>
                <a:path h="1046440" w="2022584">
                  <a:moveTo>
                    <a:pt x="0" y="0"/>
                  </a:moveTo>
                  <a:lnTo>
                    <a:pt x="2022584" y="0"/>
                  </a:lnTo>
                  <a:lnTo>
                    <a:pt x="2022584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9525"/>
              <a:ext cx="2022584" cy="10559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Decision making </a:t>
              </a:r>
            </a:p>
          </p:txBody>
        </p:sp>
      </p:grpSp>
      <p:sp>
        <p:nvSpPr>
          <p:cNvPr name="AutoShape 75" id="75"/>
          <p:cNvSpPr/>
          <p:nvPr/>
        </p:nvSpPr>
        <p:spPr>
          <a:xfrm rot="5242776">
            <a:off x="16114876" y="3812772"/>
            <a:ext cx="833362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rot="5242776">
            <a:off x="16114876" y="6873802"/>
            <a:ext cx="833362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7" id="77"/>
          <p:cNvGrpSpPr/>
          <p:nvPr/>
        </p:nvGrpSpPr>
        <p:grpSpPr>
          <a:xfrm rot="0">
            <a:off x="16398969" y="3695853"/>
            <a:ext cx="265176" cy="228600"/>
            <a:chOff x="0" y="0"/>
            <a:chExt cx="353568" cy="304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353568" cy="304800"/>
            </a:xfrm>
            <a:custGeom>
              <a:avLst/>
              <a:gdLst/>
              <a:ahLst/>
              <a:cxnLst/>
              <a:rect r="r" b="b" t="t" l="l"/>
              <a:pathLst>
                <a:path h="304800" w="353568">
                  <a:moveTo>
                    <a:pt x="0" y="0"/>
                  </a:moveTo>
                  <a:lnTo>
                    <a:pt x="176784" y="304800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16398969" y="6769028"/>
            <a:ext cx="265176" cy="228600"/>
            <a:chOff x="0" y="0"/>
            <a:chExt cx="353568" cy="30480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353568" cy="304800"/>
            </a:xfrm>
            <a:custGeom>
              <a:avLst/>
              <a:gdLst/>
              <a:ahLst/>
              <a:cxnLst/>
              <a:rect r="r" b="b" t="t" l="l"/>
              <a:pathLst>
                <a:path h="304800" w="353568">
                  <a:moveTo>
                    <a:pt x="0" y="0"/>
                  </a:moveTo>
                  <a:lnTo>
                    <a:pt x="176784" y="304800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81" id="81"/>
          <p:cNvGrpSpPr/>
          <p:nvPr/>
        </p:nvGrpSpPr>
        <p:grpSpPr>
          <a:xfrm rot="0">
            <a:off x="9756462" y="7842900"/>
            <a:ext cx="3814507" cy="461665"/>
            <a:chOff x="0" y="0"/>
            <a:chExt cx="5086010" cy="615554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5086010" cy="615554"/>
            </a:xfrm>
            <a:custGeom>
              <a:avLst/>
              <a:gdLst/>
              <a:ahLst/>
              <a:cxnLst/>
              <a:rect r="r" b="b" t="t" l="l"/>
              <a:pathLst>
                <a:path h="615554" w="5086010">
                  <a:moveTo>
                    <a:pt x="0" y="0"/>
                  </a:moveTo>
                  <a:lnTo>
                    <a:pt x="5086010" y="0"/>
                  </a:lnTo>
                  <a:lnTo>
                    <a:pt x="5086010" y="615554"/>
                  </a:lnTo>
                  <a:lnTo>
                    <a:pt x="0" y="615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9525"/>
              <a:ext cx="5086010" cy="6250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Executing Tasks</a:t>
              </a:r>
            </a:p>
          </p:txBody>
        </p:sp>
      </p:grpSp>
      <p:sp>
        <p:nvSpPr>
          <p:cNvPr name="AutoShape 84" id="84"/>
          <p:cNvSpPr/>
          <p:nvPr/>
        </p:nvSpPr>
        <p:spPr>
          <a:xfrm>
            <a:off x="6054695" y="3813847"/>
            <a:ext cx="4079028" cy="1905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5" id="85"/>
          <p:cNvSpPr/>
          <p:nvPr/>
        </p:nvSpPr>
        <p:spPr>
          <a:xfrm>
            <a:off x="6056327" y="6873695"/>
            <a:ext cx="4075764" cy="1905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6" id="86"/>
          <p:cNvSpPr/>
          <p:nvPr/>
        </p:nvSpPr>
        <p:spPr>
          <a:xfrm>
            <a:off x="6768565" y="5344845"/>
            <a:ext cx="2651287" cy="1905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7" id="87"/>
          <p:cNvSpPr/>
          <p:nvPr/>
        </p:nvSpPr>
        <p:spPr>
          <a:xfrm flipH="false" flipV="false" rot="0">
            <a:off x="8287430" y="2155763"/>
            <a:ext cx="864393" cy="265176"/>
          </a:xfrm>
          <a:custGeom>
            <a:avLst/>
            <a:gdLst/>
            <a:ahLst/>
            <a:cxnLst/>
            <a:rect r="r" b="b" t="t" l="l"/>
            <a:pathLst>
              <a:path h="265176" w="864393">
                <a:moveTo>
                  <a:pt x="0" y="0"/>
                </a:moveTo>
                <a:lnTo>
                  <a:pt x="864393" y="0"/>
                </a:lnTo>
                <a:lnTo>
                  <a:pt x="864393" y="265176"/>
                </a:lnTo>
                <a:lnTo>
                  <a:pt x="0" y="26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8" id="88"/>
          <p:cNvGrpSpPr/>
          <p:nvPr/>
        </p:nvGrpSpPr>
        <p:grpSpPr>
          <a:xfrm rot="5400000">
            <a:off x="8269141" y="5248115"/>
            <a:ext cx="265176" cy="228600"/>
            <a:chOff x="0" y="0"/>
            <a:chExt cx="353568" cy="30480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353568" cy="304800"/>
            </a:xfrm>
            <a:custGeom>
              <a:avLst/>
              <a:gdLst/>
              <a:ahLst/>
              <a:cxnLst/>
              <a:rect r="r" b="b" t="t" l="l"/>
              <a:pathLst>
                <a:path h="304800" w="353568">
                  <a:moveTo>
                    <a:pt x="0" y="0"/>
                  </a:moveTo>
                  <a:lnTo>
                    <a:pt x="176784" y="304800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90" id="90"/>
          <p:cNvGrpSpPr/>
          <p:nvPr/>
        </p:nvGrpSpPr>
        <p:grpSpPr>
          <a:xfrm rot="-5400000">
            <a:off x="8904935" y="5248115"/>
            <a:ext cx="265176" cy="228600"/>
            <a:chOff x="0" y="0"/>
            <a:chExt cx="353568" cy="30480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353568" cy="304800"/>
            </a:xfrm>
            <a:custGeom>
              <a:avLst/>
              <a:gdLst/>
              <a:ahLst/>
              <a:cxnLst/>
              <a:rect r="r" b="b" t="t" l="l"/>
              <a:pathLst>
                <a:path h="304800" w="353568">
                  <a:moveTo>
                    <a:pt x="353568" y="0"/>
                  </a:moveTo>
                  <a:lnTo>
                    <a:pt x="176784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11D6"/>
            </a:solidFill>
          </p:spPr>
        </p:sp>
      </p:grpSp>
      <p:sp>
        <p:nvSpPr>
          <p:cNvPr name="Freeform 92" id="92"/>
          <p:cNvSpPr/>
          <p:nvPr/>
        </p:nvSpPr>
        <p:spPr>
          <a:xfrm flipH="false" flipV="false" rot="0">
            <a:off x="8287430" y="8286189"/>
            <a:ext cx="864393" cy="265176"/>
          </a:xfrm>
          <a:custGeom>
            <a:avLst/>
            <a:gdLst/>
            <a:ahLst/>
            <a:cxnLst/>
            <a:rect r="r" b="b" t="t" l="l"/>
            <a:pathLst>
              <a:path h="265176" w="864393">
                <a:moveTo>
                  <a:pt x="0" y="0"/>
                </a:moveTo>
                <a:lnTo>
                  <a:pt x="864393" y="0"/>
                </a:lnTo>
                <a:lnTo>
                  <a:pt x="864393" y="265176"/>
                </a:lnTo>
                <a:lnTo>
                  <a:pt x="0" y="26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3" id="93"/>
          <p:cNvSpPr/>
          <p:nvPr/>
        </p:nvSpPr>
        <p:spPr>
          <a:xfrm rot="-43908">
            <a:off x="12095478" y="5208959"/>
            <a:ext cx="3042982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 rot="-82080">
            <a:off x="13606892" y="5932300"/>
            <a:ext cx="1627929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5" id="95"/>
          <p:cNvGrpSpPr/>
          <p:nvPr/>
        </p:nvGrpSpPr>
        <p:grpSpPr>
          <a:xfrm rot="-5400000">
            <a:off x="13638387" y="5104183"/>
            <a:ext cx="265176" cy="228600"/>
            <a:chOff x="0" y="0"/>
            <a:chExt cx="353568" cy="30480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353568" cy="304800"/>
            </a:xfrm>
            <a:custGeom>
              <a:avLst/>
              <a:gdLst/>
              <a:ahLst/>
              <a:cxnLst/>
              <a:rect r="r" b="b" t="t" l="l"/>
              <a:pathLst>
                <a:path h="304800" w="353568">
                  <a:moveTo>
                    <a:pt x="353568" y="0"/>
                  </a:moveTo>
                  <a:lnTo>
                    <a:pt x="176784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97" id="97"/>
          <p:cNvGrpSpPr/>
          <p:nvPr/>
        </p:nvGrpSpPr>
        <p:grpSpPr>
          <a:xfrm rot="-5400000">
            <a:off x="14463114" y="5830449"/>
            <a:ext cx="265176" cy="228600"/>
            <a:chOff x="0" y="0"/>
            <a:chExt cx="353568" cy="30480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353568" cy="304800"/>
            </a:xfrm>
            <a:custGeom>
              <a:avLst/>
              <a:gdLst/>
              <a:ahLst/>
              <a:cxnLst/>
              <a:rect r="r" b="b" t="t" l="l"/>
              <a:pathLst>
                <a:path h="304800" w="353568">
                  <a:moveTo>
                    <a:pt x="353568" y="0"/>
                  </a:moveTo>
                  <a:lnTo>
                    <a:pt x="176784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99" id="99"/>
          <p:cNvGrpSpPr/>
          <p:nvPr/>
        </p:nvGrpSpPr>
        <p:grpSpPr>
          <a:xfrm rot="0">
            <a:off x="4856390" y="6868065"/>
            <a:ext cx="1707355" cy="553998"/>
            <a:chOff x="0" y="0"/>
            <a:chExt cx="2276474" cy="738664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2276474" cy="738664"/>
            </a:xfrm>
            <a:custGeom>
              <a:avLst/>
              <a:gdLst/>
              <a:ahLst/>
              <a:cxnLst/>
              <a:rect r="r" b="b" t="t" l="l"/>
              <a:pathLst>
                <a:path h="738664" w="2276474">
                  <a:moveTo>
                    <a:pt x="0" y="0"/>
                  </a:moveTo>
                  <a:lnTo>
                    <a:pt x="2276474" y="0"/>
                  </a:lnTo>
                  <a:lnTo>
                    <a:pt x="227647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1" id="101"/>
            <p:cNvSpPr txBox="true"/>
            <p:nvPr/>
          </p:nvSpPr>
          <p:spPr>
            <a:xfrm>
              <a:off x="0" y="-19050"/>
              <a:ext cx="2276474" cy="7577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 Agent </a:t>
              </a:r>
            </a:p>
          </p:txBody>
        </p:sp>
      </p:grpSp>
      <p:grpSp>
        <p:nvGrpSpPr>
          <p:cNvPr name="Group 102" id="102"/>
          <p:cNvGrpSpPr/>
          <p:nvPr/>
        </p:nvGrpSpPr>
        <p:grpSpPr>
          <a:xfrm rot="0">
            <a:off x="1024618" y="6727288"/>
            <a:ext cx="1707355" cy="969497"/>
            <a:chOff x="0" y="0"/>
            <a:chExt cx="2276474" cy="1292662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2276474" cy="1292662"/>
            </a:xfrm>
            <a:custGeom>
              <a:avLst/>
              <a:gdLst/>
              <a:ahLst/>
              <a:cxnLst/>
              <a:rect r="r" b="b" t="t" l="l"/>
              <a:pathLst>
                <a:path h="1292662" w="2276474">
                  <a:moveTo>
                    <a:pt x="0" y="0"/>
                  </a:moveTo>
                  <a:lnTo>
                    <a:pt x="2276474" y="0"/>
                  </a:lnTo>
                  <a:lnTo>
                    <a:pt x="2276474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4" id="104"/>
            <p:cNvSpPr txBox="true"/>
            <p:nvPr/>
          </p:nvSpPr>
          <p:spPr>
            <a:xfrm>
              <a:off x="0" y="-19050"/>
              <a:ext cx="2276474" cy="13117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40404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Request </a:t>
              </a:r>
            </a:p>
          </p:txBody>
        </p:sp>
      </p:grpSp>
      <p:sp>
        <p:nvSpPr>
          <p:cNvPr name="Freeform 105" id="105"/>
          <p:cNvSpPr/>
          <p:nvPr/>
        </p:nvSpPr>
        <p:spPr>
          <a:xfrm flipH="false" flipV="false" rot="0">
            <a:off x="1198352" y="4674426"/>
            <a:ext cx="1359888" cy="1359888"/>
          </a:xfrm>
          <a:custGeom>
            <a:avLst/>
            <a:gdLst/>
            <a:ahLst/>
            <a:cxnLst/>
            <a:rect r="r" b="b" t="t" l="l"/>
            <a:pathLst>
              <a:path h="1359888" w="1359888">
                <a:moveTo>
                  <a:pt x="0" y="0"/>
                </a:moveTo>
                <a:lnTo>
                  <a:pt x="1359887" y="0"/>
                </a:lnTo>
                <a:lnTo>
                  <a:pt x="1359887" y="1359888"/>
                </a:lnTo>
                <a:lnTo>
                  <a:pt x="0" y="1359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6" id="106"/>
          <p:cNvSpPr/>
          <p:nvPr/>
        </p:nvSpPr>
        <p:spPr>
          <a:xfrm rot="63055">
            <a:off x="2735995" y="4821495"/>
            <a:ext cx="2077294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7" id="107"/>
          <p:cNvSpPr/>
          <p:nvPr/>
        </p:nvSpPr>
        <p:spPr>
          <a:xfrm rot="63055">
            <a:off x="2735995" y="5868196"/>
            <a:ext cx="2077294" cy="0"/>
          </a:xfrm>
          <a:prstGeom prst="line">
            <a:avLst/>
          </a:prstGeom>
          <a:ln cap="rnd" w="19050">
            <a:solidFill>
              <a:srgbClr val="5111D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8" id="108"/>
          <p:cNvGrpSpPr/>
          <p:nvPr/>
        </p:nvGrpSpPr>
        <p:grpSpPr>
          <a:xfrm rot="5400000">
            <a:off x="3217766" y="4716720"/>
            <a:ext cx="265176" cy="228600"/>
            <a:chOff x="0" y="0"/>
            <a:chExt cx="353568" cy="304800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353568" cy="304800"/>
            </a:xfrm>
            <a:custGeom>
              <a:avLst/>
              <a:gdLst/>
              <a:ahLst/>
              <a:cxnLst/>
              <a:rect r="r" b="b" t="t" l="l"/>
              <a:pathLst>
                <a:path h="304800" w="353568">
                  <a:moveTo>
                    <a:pt x="0" y="0"/>
                  </a:moveTo>
                  <a:lnTo>
                    <a:pt x="176784" y="304800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110" id="110"/>
          <p:cNvGrpSpPr/>
          <p:nvPr/>
        </p:nvGrpSpPr>
        <p:grpSpPr>
          <a:xfrm rot="-5400000">
            <a:off x="3844710" y="5763795"/>
            <a:ext cx="265176" cy="228600"/>
            <a:chOff x="0" y="0"/>
            <a:chExt cx="353568" cy="304800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353568" cy="304800"/>
            </a:xfrm>
            <a:custGeom>
              <a:avLst/>
              <a:gdLst/>
              <a:ahLst/>
              <a:cxnLst/>
              <a:rect r="r" b="b" t="t" l="l"/>
              <a:pathLst>
                <a:path h="304800" w="353568">
                  <a:moveTo>
                    <a:pt x="353568" y="0"/>
                  </a:moveTo>
                  <a:lnTo>
                    <a:pt x="176784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11D6"/>
            </a:solidFill>
          </p:spPr>
        </p:sp>
      </p:grpSp>
      <p:grpSp>
        <p:nvGrpSpPr>
          <p:cNvPr name="Group 112" id="112"/>
          <p:cNvGrpSpPr/>
          <p:nvPr/>
        </p:nvGrpSpPr>
        <p:grpSpPr>
          <a:xfrm rot="0">
            <a:off x="2029065" y="1773293"/>
            <a:ext cx="4021044" cy="1800494"/>
            <a:chOff x="0" y="0"/>
            <a:chExt cx="5361392" cy="2400658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5361392" cy="2400658"/>
            </a:xfrm>
            <a:custGeom>
              <a:avLst/>
              <a:gdLst/>
              <a:ahLst/>
              <a:cxnLst/>
              <a:rect r="r" b="b" t="t" l="l"/>
              <a:pathLst>
                <a:path h="2400658" w="5361392">
                  <a:moveTo>
                    <a:pt x="0" y="0"/>
                  </a:moveTo>
                  <a:lnTo>
                    <a:pt x="5361392" y="0"/>
                  </a:lnTo>
                  <a:lnTo>
                    <a:pt x="5361392" y="2400658"/>
                  </a:lnTo>
                  <a:lnTo>
                    <a:pt x="0" y="24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28575"/>
              <a:ext cx="5361392" cy="24292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2B3E8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Agentic AI System</a:t>
              </a:r>
            </a:p>
          </p:txBody>
        </p:sp>
      </p:grpSp>
      <p:sp>
        <p:nvSpPr>
          <p:cNvPr name="Freeform 115" id="115"/>
          <p:cNvSpPr/>
          <p:nvPr/>
        </p:nvSpPr>
        <p:spPr>
          <a:xfrm flipH="false" flipV="false" rot="0">
            <a:off x="5243810" y="4669017"/>
            <a:ext cx="901206" cy="1434861"/>
          </a:xfrm>
          <a:custGeom>
            <a:avLst/>
            <a:gdLst/>
            <a:ahLst/>
            <a:cxnLst/>
            <a:rect r="r" b="b" t="t" l="l"/>
            <a:pathLst>
              <a:path h="1434861" w="901206">
                <a:moveTo>
                  <a:pt x="0" y="0"/>
                </a:moveTo>
                <a:lnTo>
                  <a:pt x="901206" y="0"/>
                </a:lnTo>
                <a:lnTo>
                  <a:pt x="901206" y="1434861"/>
                </a:lnTo>
                <a:lnTo>
                  <a:pt x="0" y="1434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7" t="0" r="-187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640" y="1545854"/>
            <a:ext cx="1406752" cy="1363521"/>
          </a:xfrm>
          <a:custGeom>
            <a:avLst/>
            <a:gdLst/>
            <a:ahLst/>
            <a:cxnLst/>
            <a:rect r="r" b="b" t="t" l="l"/>
            <a:pathLst>
              <a:path h="1363521" w="1406752">
                <a:moveTo>
                  <a:pt x="0" y="0"/>
                </a:moveTo>
                <a:lnTo>
                  <a:pt x="1406751" y="0"/>
                </a:lnTo>
                <a:lnTo>
                  <a:pt x="1406751" y="1363521"/>
                </a:lnTo>
                <a:lnTo>
                  <a:pt x="0" y="1363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5" r="0" b="-15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7640" y="4811120"/>
            <a:ext cx="1283449" cy="1283449"/>
          </a:xfrm>
          <a:custGeom>
            <a:avLst/>
            <a:gdLst/>
            <a:ahLst/>
            <a:cxnLst/>
            <a:rect r="r" b="b" t="t" l="l"/>
            <a:pathLst>
              <a:path h="1283449" w="1283449">
                <a:moveTo>
                  <a:pt x="0" y="0"/>
                </a:moveTo>
                <a:lnTo>
                  <a:pt x="1283448" y="0"/>
                </a:lnTo>
                <a:lnTo>
                  <a:pt x="1283448" y="1283449"/>
                </a:lnTo>
                <a:lnTo>
                  <a:pt x="0" y="128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7640" y="7468977"/>
            <a:ext cx="1511367" cy="1511367"/>
          </a:xfrm>
          <a:custGeom>
            <a:avLst/>
            <a:gdLst/>
            <a:ahLst/>
            <a:cxnLst/>
            <a:rect r="r" b="b" t="t" l="l"/>
            <a:pathLst>
              <a:path h="1511367" w="1511367">
                <a:moveTo>
                  <a:pt x="0" y="0"/>
                </a:moveTo>
                <a:lnTo>
                  <a:pt x="1511367" y="0"/>
                </a:lnTo>
                <a:lnTo>
                  <a:pt x="1511367" y="1511367"/>
                </a:lnTo>
                <a:lnTo>
                  <a:pt x="0" y="151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56816" y="4942370"/>
            <a:ext cx="1478478" cy="1001899"/>
          </a:xfrm>
          <a:custGeom>
            <a:avLst/>
            <a:gdLst/>
            <a:ahLst/>
            <a:cxnLst/>
            <a:rect r="r" b="b" t="t" l="l"/>
            <a:pathLst>
              <a:path h="1001899" w="1478478">
                <a:moveTo>
                  <a:pt x="0" y="0"/>
                </a:moveTo>
                <a:lnTo>
                  <a:pt x="1478479" y="0"/>
                </a:lnTo>
                <a:lnTo>
                  <a:pt x="1478479" y="1001899"/>
                </a:lnTo>
                <a:lnTo>
                  <a:pt x="0" y="1001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83625" y="1782285"/>
            <a:ext cx="1843911" cy="936590"/>
          </a:xfrm>
          <a:custGeom>
            <a:avLst/>
            <a:gdLst/>
            <a:ahLst/>
            <a:cxnLst/>
            <a:rect r="r" b="b" t="t" l="l"/>
            <a:pathLst>
              <a:path h="936590" w="1843911">
                <a:moveTo>
                  <a:pt x="0" y="0"/>
                </a:moveTo>
                <a:lnTo>
                  <a:pt x="1843911" y="0"/>
                </a:lnTo>
                <a:lnTo>
                  <a:pt x="1843911" y="936590"/>
                </a:lnTo>
                <a:lnTo>
                  <a:pt x="0" y="936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48277" y="7595319"/>
            <a:ext cx="1258684" cy="1258684"/>
          </a:xfrm>
          <a:custGeom>
            <a:avLst/>
            <a:gdLst/>
            <a:ahLst/>
            <a:cxnLst/>
            <a:rect r="r" b="b" t="t" l="l"/>
            <a:pathLst>
              <a:path h="1258684" w="1258684">
                <a:moveTo>
                  <a:pt x="0" y="0"/>
                </a:moveTo>
                <a:lnTo>
                  <a:pt x="1258684" y="0"/>
                </a:lnTo>
                <a:lnTo>
                  <a:pt x="1258684" y="1258684"/>
                </a:lnTo>
                <a:lnTo>
                  <a:pt x="0" y="12586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4315" y="349105"/>
            <a:ext cx="8556360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Patterns in Multi-Agent Systems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7640" y="2890325"/>
            <a:ext cx="8556360" cy="15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b="true" sz="29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Parallel: </a:t>
            </a:r>
            <a:r>
              <a:rPr lang="en-US" sz="29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Agents work on different parts at the same time, like processing text and images together.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7640" y="6077775"/>
            <a:ext cx="8556360" cy="100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b="true" sz="29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Sequential:</a:t>
            </a:r>
            <a:r>
              <a:rPr lang="en-US" sz="29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Agents take turns, like cleaning data then analyzing it.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7640" y="8932719"/>
            <a:ext cx="8556360" cy="100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b="true" sz="29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Hierarchical: </a:t>
            </a:r>
            <a:r>
              <a:rPr lang="en-US" sz="29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Agents have levels, like executives giving goals to managers.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9433" y="2890325"/>
            <a:ext cx="8424815" cy="100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b="true" sz="29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Loop: </a:t>
            </a:r>
            <a:r>
              <a:rPr lang="en-US" sz="29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 agent repeats a task until done, like refining a solution</a:t>
            </a:r>
            <a:r>
              <a:rPr lang="en-US" b="true" sz="29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98330" y="6046944"/>
            <a:ext cx="8424815" cy="100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b="true" sz="29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Router: </a:t>
            </a:r>
            <a:r>
              <a:rPr lang="en-US" sz="29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One agent directs tasks to others, like routing customer queries.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85391" y="8418369"/>
            <a:ext cx="8602609" cy="203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</a:p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b="true" sz="29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Network: </a:t>
            </a:r>
            <a:r>
              <a:rPr lang="en-US" sz="29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Agents are connected like a web, sharing information.</a:t>
            </a:r>
          </a:p>
          <a:p>
            <a:pPr algn="l">
              <a:lnSpc>
                <a:spcPts val="4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DAGt3tvUG0k</dc:identifier>
  <dcterms:modified xsi:type="dcterms:W3CDTF">2011-08-01T06:04:30Z</dcterms:modified>
  <cp:revision>1</cp:revision>
  <dc:title>Tools and Frameworks To build these systems, developers use frameworks like: LangChain: Great for creating chatbots that can use tools like web searches. LlamaIndex: Helps connect AI to company data for smarter decisions. AutoGen: Allows multiple AI</dc:title>
</cp:coreProperties>
</file>